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Lst>
  <p:notesMasterIdLst>
    <p:notesMasterId r:id="rId21"/>
  </p:notesMasterIdLst>
  <p:handoutMasterIdLst>
    <p:handoutMasterId r:id="rId22"/>
  </p:handoutMasterIdLst>
  <p:sldIdLst>
    <p:sldId id="920" r:id="rId5"/>
    <p:sldId id="997" r:id="rId6"/>
    <p:sldId id="924" r:id="rId7"/>
    <p:sldId id="994" r:id="rId8"/>
    <p:sldId id="925" r:id="rId9"/>
    <p:sldId id="926" r:id="rId10"/>
    <p:sldId id="927" r:id="rId11"/>
    <p:sldId id="987" r:id="rId12"/>
    <p:sldId id="996" r:id="rId13"/>
    <p:sldId id="995" r:id="rId14"/>
    <p:sldId id="988" r:id="rId15"/>
    <p:sldId id="989" r:id="rId16"/>
    <p:sldId id="990" r:id="rId17"/>
    <p:sldId id="991" r:id="rId18"/>
    <p:sldId id="992" r:id="rId19"/>
    <p:sldId id="849" r:id="rId20"/>
  </p:sldIdLst>
  <p:sldSz cx="16256000" cy="9144000"/>
  <p:notesSz cx="6858000" cy="9144000"/>
  <p:defaultTextStyle>
    <a:lvl1pPr algn="ctr" defTabSz="583291">
      <a:defRPr sz="3200">
        <a:latin typeface="+mn-lt"/>
        <a:ea typeface="+mn-ea"/>
        <a:cs typeface="+mn-cs"/>
        <a:sym typeface="Helvetica Light"/>
      </a:defRPr>
    </a:lvl1pPr>
    <a:lvl2pPr indent="228269" algn="ctr" defTabSz="583291">
      <a:defRPr sz="3200">
        <a:latin typeface="+mn-lt"/>
        <a:ea typeface="+mn-ea"/>
        <a:cs typeface="+mn-cs"/>
        <a:sym typeface="Helvetica Light"/>
      </a:defRPr>
    </a:lvl2pPr>
    <a:lvl3pPr indent="456459" algn="ctr" defTabSz="583291">
      <a:defRPr sz="3200">
        <a:latin typeface="+mn-lt"/>
        <a:ea typeface="+mn-ea"/>
        <a:cs typeface="+mn-cs"/>
        <a:sym typeface="Helvetica Light"/>
      </a:defRPr>
    </a:lvl3pPr>
    <a:lvl4pPr indent="684806" algn="ctr" defTabSz="583291">
      <a:defRPr sz="3200">
        <a:latin typeface="+mn-lt"/>
        <a:ea typeface="+mn-ea"/>
        <a:cs typeface="+mn-cs"/>
        <a:sym typeface="Helvetica Light"/>
      </a:defRPr>
    </a:lvl4pPr>
    <a:lvl5pPr indent="912995" algn="ctr" defTabSz="583291">
      <a:defRPr sz="3200">
        <a:latin typeface="+mn-lt"/>
        <a:ea typeface="+mn-ea"/>
        <a:cs typeface="+mn-cs"/>
        <a:sym typeface="Helvetica Light"/>
      </a:defRPr>
    </a:lvl5pPr>
    <a:lvl6pPr indent="1141262" algn="ctr" defTabSz="583291">
      <a:defRPr sz="3200">
        <a:latin typeface="+mn-lt"/>
        <a:ea typeface="+mn-ea"/>
        <a:cs typeface="+mn-cs"/>
        <a:sym typeface="Helvetica Light"/>
      </a:defRPr>
    </a:lvl6pPr>
    <a:lvl7pPr indent="1369492" algn="ctr" defTabSz="583291">
      <a:defRPr sz="3200">
        <a:latin typeface="+mn-lt"/>
        <a:ea typeface="+mn-ea"/>
        <a:cs typeface="+mn-cs"/>
        <a:sym typeface="Helvetica Light"/>
      </a:defRPr>
    </a:lvl7pPr>
    <a:lvl8pPr indent="1597720" algn="ctr" defTabSz="583291">
      <a:defRPr sz="3200">
        <a:latin typeface="+mn-lt"/>
        <a:ea typeface="+mn-ea"/>
        <a:cs typeface="+mn-cs"/>
        <a:sym typeface="Helvetica Light"/>
      </a:defRPr>
    </a:lvl8pPr>
    <a:lvl9pPr indent="1825989" algn="ctr" defTabSz="583291">
      <a:defRPr sz="3200">
        <a:latin typeface="+mn-lt"/>
        <a:ea typeface="+mn-ea"/>
        <a:cs typeface="+mn-cs"/>
        <a:sym typeface="Helvetica Light"/>
      </a:defRPr>
    </a:lvl9pPr>
  </p:defaultTextStyle>
  <p:extLst>
    <p:ext uri="{EFAFB233-063F-42B5-8137-9DF3F51BA10A}">
      <p15:sldGuideLst xmlns:p15="http://schemas.microsoft.com/office/powerpoint/2012/main">
        <p15:guide id="1" orient="horz" pos="2880">
          <p15:clr>
            <a:srgbClr val="A4A3A4"/>
          </p15:clr>
        </p15:guide>
        <p15:guide id="2" pos="512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ckspace Hosting" initials="" lastIdx="1" clrIdx="0"/>
  <p:cmAuthor id="1" name="Microsoft Office User" initials="Office" lastIdx="2" clrIdx="1"/>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3" hiddenSlides="1" scaleToFitPaper="1" frameSlides="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5056"/>
    <a:srgbClr val="00448A"/>
    <a:srgbClr val="FFFF99"/>
    <a:srgbClr val="C00000"/>
    <a:srgbClr val="B3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472" autoAdjust="0"/>
    <p:restoredTop sz="83997" autoAdjust="0"/>
  </p:normalViewPr>
  <p:slideViewPr>
    <p:cSldViewPr snapToGrid="0" snapToObjects="1">
      <p:cViewPr>
        <p:scale>
          <a:sx n="59" d="100"/>
          <a:sy n="59" d="100"/>
        </p:scale>
        <p:origin x="168" y="760"/>
      </p:cViewPr>
      <p:guideLst>
        <p:guide orient="horz" pos="2880"/>
        <p:guide pos="51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46" d="100"/>
        <a:sy n="46" d="100"/>
      </p:scale>
      <p:origin x="0" y="1792"/>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commentAuthors" Target="commentAuthors.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4A833A9-72D6-2F49-BAA3-2D5DA533E151}" type="datetimeFigureOut">
              <a:rPr lang="en-US" smtClean="0"/>
              <a:t>8/16/17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BCDAF35-6583-814D-AFFC-F021028A3E81}" type="slidenum">
              <a:rPr lang="en-US" smtClean="0"/>
              <a:t>‹#›</a:t>
            </a:fld>
            <a:endParaRPr lang="en-US" dirty="0"/>
          </a:p>
        </p:txBody>
      </p:sp>
    </p:spTree>
    <p:extLst>
      <p:ext uri="{BB962C8B-B14F-4D97-AF65-F5344CB8AC3E}">
        <p14:creationId xmlns:p14="http://schemas.microsoft.com/office/powerpoint/2010/main" val="3765521527"/>
      </p:ext>
    </p:extLst>
  </p:cSld>
  <p:clrMap bg1="lt1" tx1="dk1" bg2="lt2" tx2="dk2" accent1="accent1" accent2="accent2" accent3="accent3" accent4="accent4" accent5="accent5" accent6="accent6" hlink="hlink" folHlink="folHlink"/>
</p:handoutMaster>
</file>

<file path=ppt/media/image10.png>
</file>

<file path=ppt/media/image13.png>
</file>

<file path=ppt/media/image14.tiff>
</file>

<file path=ppt/media/image15.tiff>
</file>

<file path=ppt/media/image16.tiff>
</file>

<file path=ppt/media/image17.tiff>
</file>

<file path=ppt/media/image18.tiff>
</file>

<file path=ppt/media/image19.png>
</file>

<file path=ppt/media/image2.jpeg>
</file>

<file path=ppt/media/image20.png>
</file>

<file path=ppt/media/image21.png>
</file>

<file path=ppt/media/image22.tiff>
</file>

<file path=ppt/media/image4.jpe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4" name="Shape 64"/>
          <p:cNvSpPr>
            <a:spLocks noGrp="1" noRot="1" noChangeAspect="1"/>
          </p:cNvSpPr>
          <p:nvPr>
            <p:ph type="sldImg"/>
          </p:nvPr>
        </p:nvSpPr>
        <p:spPr>
          <a:xfrm>
            <a:off x="381000" y="685800"/>
            <a:ext cx="6096000" cy="3429000"/>
          </a:xfrm>
          <a:prstGeom prst="rect">
            <a:avLst/>
          </a:prstGeom>
        </p:spPr>
        <p:txBody>
          <a:bodyPr/>
          <a:lstStyle/>
          <a:p>
            <a:pPr lvl="0"/>
            <a:endParaRPr dirty="0"/>
          </a:p>
        </p:txBody>
      </p:sp>
      <p:sp>
        <p:nvSpPr>
          <p:cNvPr id="65" name="Shape 65"/>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042840349"/>
      </p:ext>
    </p:extLst>
  </p:cSld>
  <p:clrMap bg1="lt1" tx1="dk1" bg2="lt2" tx2="dk2" accent1="accent1" accent2="accent2" accent3="accent3" accent4="accent4" accent5="accent5" accent6="accent6" hlink="hlink" folHlink="folHlink"/>
  <p:notesStyle>
    <a:lvl1pPr defTabSz="456519">
      <a:lnSpc>
        <a:spcPct val="125000"/>
      </a:lnSpc>
      <a:defRPr sz="2000">
        <a:latin typeface="Avenir Book"/>
        <a:ea typeface="Avenir Book"/>
        <a:cs typeface="Avenir Book"/>
        <a:sym typeface="Avenir Book"/>
      </a:defRPr>
    </a:lvl1pPr>
    <a:lvl2pPr indent="228296" defTabSz="456519">
      <a:lnSpc>
        <a:spcPct val="125000"/>
      </a:lnSpc>
      <a:defRPr sz="2000">
        <a:latin typeface="Avenir Book"/>
        <a:ea typeface="Avenir Book"/>
        <a:cs typeface="Avenir Book"/>
        <a:sym typeface="Avenir Book"/>
      </a:defRPr>
    </a:lvl2pPr>
    <a:lvl3pPr indent="456519" defTabSz="456519">
      <a:lnSpc>
        <a:spcPct val="125000"/>
      </a:lnSpc>
      <a:defRPr sz="2000">
        <a:latin typeface="Avenir Book"/>
        <a:ea typeface="Avenir Book"/>
        <a:cs typeface="Avenir Book"/>
        <a:sym typeface="Avenir Book"/>
      </a:defRPr>
    </a:lvl3pPr>
    <a:lvl4pPr indent="684886" defTabSz="456519">
      <a:lnSpc>
        <a:spcPct val="125000"/>
      </a:lnSpc>
      <a:defRPr sz="2000">
        <a:latin typeface="Avenir Book"/>
        <a:ea typeface="Avenir Book"/>
        <a:cs typeface="Avenir Book"/>
        <a:sym typeface="Avenir Book"/>
      </a:defRPr>
    </a:lvl4pPr>
    <a:lvl5pPr indent="913108" defTabSz="456519">
      <a:lnSpc>
        <a:spcPct val="125000"/>
      </a:lnSpc>
      <a:defRPr sz="2000">
        <a:latin typeface="Avenir Book"/>
        <a:ea typeface="Avenir Book"/>
        <a:cs typeface="Avenir Book"/>
        <a:sym typeface="Avenir Book"/>
      </a:defRPr>
    </a:lvl5pPr>
    <a:lvl6pPr indent="1141402" defTabSz="456519">
      <a:lnSpc>
        <a:spcPct val="125000"/>
      </a:lnSpc>
      <a:defRPr sz="2000">
        <a:latin typeface="Avenir Book"/>
        <a:ea typeface="Avenir Book"/>
        <a:cs typeface="Avenir Book"/>
        <a:sym typeface="Avenir Book"/>
      </a:defRPr>
    </a:lvl6pPr>
    <a:lvl7pPr indent="1369662" defTabSz="456519">
      <a:lnSpc>
        <a:spcPct val="125000"/>
      </a:lnSpc>
      <a:defRPr sz="2000">
        <a:latin typeface="Avenir Book"/>
        <a:ea typeface="Avenir Book"/>
        <a:cs typeface="Avenir Book"/>
        <a:sym typeface="Avenir Book"/>
      </a:defRPr>
    </a:lvl7pPr>
    <a:lvl8pPr indent="1597920" defTabSz="456519">
      <a:lnSpc>
        <a:spcPct val="125000"/>
      </a:lnSpc>
      <a:defRPr sz="2000">
        <a:latin typeface="Avenir Book"/>
        <a:ea typeface="Avenir Book"/>
        <a:cs typeface="Avenir Book"/>
        <a:sym typeface="Avenir Book"/>
      </a:defRPr>
    </a:lvl8pPr>
    <a:lvl9pPr indent="1826216" defTabSz="456519">
      <a:lnSpc>
        <a:spcPct val="125000"/>
      </a:lnSpc>
      <a:defRPr sz="2000">
        <a:latin typeface="Avenir Book"/>
        <a:ea typeface="Avenir Book"/>
        <a:cs typeface="Avenir Book"/>
        <a:sym typeface="Avenir Book"/>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593143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10</a:t>
            </a:fld>
            <a:endParaRPr lang="en-US" dirty="0"/>
          </a:p>
        </p:txBody>
      </p:sp>
    </p:spTree>
    <p:extLst>
      <p:ext uri="{BB962C8B-B14F-4D97-AF65-F5344CB8AC3E}">
        <p14:creationId xmlns:p14="http://schemas.microsoft.com/office/powerpoint/2010/main" val="19837945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11</a:t>
            </a:fld>
            <a:endParaRPr lang="en-US" dirty="0"/>
          </a:p>
        </p:txBody>
      </p:sp>
    </p:spTree>
    <p:extLst>
      <p:ext uri="{BB962C8B-B14F-4D97-AF65-F5344CB8AC3E}">
        <p14:creationId xmlns:p14="http://schemas.microsoft.com/office/powerpoint/2010/main" val="31831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12</a:t>
            </a:fld>
            <a:endParaRPr lang="en-US" dirty="0"/>
          </a:p>
        </p:txBody>
      </p:sp>
    </p:spTree>
    <p:extLst>
      <p:ext uri="{BB962C8B-B14F-4D97-AF65-F5344CB8AC3E}">
        <p14:creationId xmlns:p14="http://schemas.microsoft.com/office/powerpoint/2010/main" val="1830331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13</a:t>
            </a:fld>
            <a:endParaRPr lang="en-US" dirty="0"/>
          </a:p>
        </p:txBody>
      </p:sp>
    </p:spTree>
    <p:extLst>
      <p:ext uri="{BB962C8B-B14F-4D97-AF65-F5344CB8AC3E}">
        <p14:creationId xmlns:p14="http://schemas.microsoft.com/office/powerpoint/2010/main" val="4949796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14</a:t>
            </a:fld>
            <a:endParaRPr lang="en-US" dirty="0"/>
          </a:p>
        </p:txBody>
      </p:sp>
    </p:spTree>
    <p:extLst>
      <p:ext uri="{BB962C8B-B14F-4D97-AF65-F5344CB8AC3E}">
        <p14:creationId xmlns:p14="http://schemas.microsoft.com/office/powerpoint/2010/main" val="1073034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15</a:t>
            </a:fld>
            <a:endParaRPr lang="en-US" dirty="0"/>
          </a:p>
        </p:txBody>
      </p:sp>
    </p:spTree>
    <p:extLst>
      <p:ext uri="{BB962C8B-B14F-4D97-AF65-F5344CB8AC3E}">
        <p14:creationId xmlns:p14="http://schemas.microsoft.com/office/powerpoint/2010/main" val="1635624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41111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3</a:t>
            </a:fld>
            <a:endParaRPr lang="en-US" dirty="0"/>
          </a:p>
        </p:txBody>
      </p:sp>
    </p:spTree>
    <p:extLst>
      <p:ext uri="{BB962C8B-B14F-4D97-AF65-F5344CB8AC3E}">
        <p14:creationId xmlns:p14="http://schemas.microsoft.com/office/powerpoint/2010/main" val="1830511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4</a:t>
            </a:fld>
            <a:endParaRPr lang="en-US" dirty="0"/>
          </a:p>
        </p:txBody>
      </p:sp>
    </p:spTree>
    <p:extLst>
      <p:ext uri="{BB962C8B-B14F-4D97-AF65-F5344CB8AC3E}">
        <p14:creationId xmlns:p14="http://schemas.microsoft.com/office/powerpoint/2010/main" val="4345648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5</a:t>
            </a:fld>
            <a:endParaRPr lang="en-US" dirty="0"/>
          </a:p>
        </p:txBody>
      </p:sp>
    </p:spTree>
    <p:extLst>
      <p:ext uri="{BB962C8B-B14F-4D97-AF65-F5344CB8AC3E}">
        <p14:creationId xmlns:p14="http://schemas.microsoft.com/office/powerpoint/2010/main" val="44427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6</a:t>
            </a:fld>
            <a:endParaRPr lang="en-US" dirty="0"/>
          </a:p>
        </p:txBody>
      </p:sp>
    </p:spTree>
    <p:extLst>
      <p:ext uri="{BB962C8B-B14F-4D97-AF65-F5344CB8AC3E}">
        <p14:creationId xmlns:p14="http://schemas.microsoft.com/office/powerpoint/2010/main" val="1817541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7</a:t>
            </a:fld>
            <a:endParaRPr lang="en-US" dirty="0"/>
          </a:p>
        </p:txBody>
      </p:sp>
    </p:spTree>
    <p:extLst>
      <p:ext uri="{BB962C8B-B14F-4D97-AF65-F5344CB8AC3E}">
        <p14:creationId xmlns:p14="http://schemas.microsoft.com/office/powerpoint/2010/main" val="2145025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8</a:t>
            </a:fld>
            <a:endParaRPr lang="en-US" dirty="0"/>
          </a:p>
        </p:txBody>
      </p:sp>
    </p:spTree>
    <p:extLst>
      <p:ext uri="{BB962C8B-B14F-4D97-AF65-F5344CB8AC3E}">
        <p14:creationId xmlns:p14="http://schemas.microsoft.com/office/powerpoint/2010/main" val="725456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89730" tIns="44865" rIns="89730" bIns="44865">
            <a:normAutofit/>
          </a:bodyPr>
          <a:lstStyle/>
          <a:p>
            <a:endParaRPr lang="en-US" dirty="0"/>
          </a:p>
        </p:txBody>
      </p:sp>
      <p:sp>
        <p:nvSpPr>
          <p:cNvPr id="4" name="Slide Number Placeholder 3"/>
          <p:cNvSpPr>
            <a:spLocks noGrp="1"/>
          </p:cNvSpPr>
          <p:nvPr>
            <p:ph type="sldNum" sz="quarter" idx="10"/>
          </p:nvPr>
        </p:nvSpPr>
        <p:spPr>
          <a:xfrm>
            <a:off x="2774305" y="10856158"/>
            <a:ext cx="2123158" cy="571891"/>
          </a:xfrm>
          <a:prstGeom prst="rect">
            <a:avLst/>
          </a:prstGeom>
        </p:spPr>
        <p:txBody>
          <a:bodyPr lIns="89730" tIns="44865" rIns="89730" bIns="44865"/>
          <a:lstStyle/>
          <a:p>
            <a:fld id="{79605AF7-2181-5644-8D44-07249867CC22}" type="slidenum">
              <a:rPr lang="en-US" smtClean="0"/>
              <a:pPr/>
              <a:t>9</a:t>
            </a:fld>
            <a:endParaRPr lang="en-US" dirty="0"/>
          </a:p>
        </p:txBody>
      </p:sp>
    </p:spTree>
    <p:extLst>
      <p:ext uri="{BB962C8B-B14F-4D97-AF65-F5344CB8AC3E}">
        <p14:creationId xmlns:p14="http://schemas.microsoft.com/office/powerpoint/2010/main" val="680060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2_Rackspace Title Slide - With Fanatiguy">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77471" y="4753019"/>
            <a:ext cx="11093980" cy="526640"/>
          </a:xfrm>
        </p:spPr>
        <p:txBody>
          <a:bodyPr/>
          <a:lstStyle>
            <a:lvl1pPr marL="0" indent="0" algn="l">
              <a:spcBef>
                <a:spcPts val="0"/>
              </a:spcBef>
              <a:spcAft>
                <a:spcPts val="1067"/>
              </a:spcAft>
              <a:buNone/>
              <a:defRPr sz="3700" b="1">
                <a:solidFill>
                  <a:schemeClr val="tx2"/>
                </a:solidFill>
                <a:latin typeface="+mj-lt"/>
              </a:defRPr>
            </a:lvl1pPr>
            <a:lvl2pPr marL="608611" indent="0" algn="ctr">
              <a:buNone/>
              <a:defRPr>
                <a:solidFill>
                  <a:schemeClr val="tx1">
                    <a:tint val="75000"/>
                  </a:schemeClr>
                </a:solidFill>
              </a:defRPr>
            </a:lvl2pPr>
            <a:lvl3pPr marL="1217340" indent="0" algn="ctr">
              <a:buNone/>
              <a:defRPr>
                <a:solidFill>
                  <a:schemeClr val="tx1">
                    <a:tint val="75000"/>
                  </a:schemeClr>
                </a:solidFill>
              </a:defRPr>
            </a:lvl3pPr>
            <a:lvl4pPr marL="1825989" indent="0" algn="ctr">
              <a:buNone/>
              <a:defRPr>
                <a:solidFill>
                  <a:schemeClr val="tx1">
                    <a:tint val="75000"/>
                  </a:schemeClr>
                </a:solidFill>
              </a:defRPr>
            </a:lvl4pPr>
            <a:lvl5pPr marL="2434678" indent="0" algn="ctr">
              <a:buNone/>
              <a:defRPr>
                <a:solidFill>
                  <a:schemeClr val="tx1">
                    <a:tint val="75000"/>
                  </a:schemeClr>
                </a:solidFill>
              </a:defRPr>
            </a:lvl5pPr>
            <a:lvl6pPr marL="3043288" indent="0" algn="ctr">
              <a:buNone/>
              <a:defRPr>
                <a:solidFill>
                  <a:schemeClr val="tx1">
                    <a:tint val="75000"/>
                  </a:schemeClr>
                </a:solidFill>
              </a:defRPr>
            </a:lvl6pPr>
            <a:lvl7pPr marL="3651899" indent="0" algn="ctr">
              <a:buNone/>
              <a:defRPr>
                <a:solidFill>
                  <a:schemeClr val="tx1">
                    <a:tint val="75000"/>
                  </a:schemeClr>
                </a:solidFill>
              </a:defRPr>
            </a:lvl7pPr>
            <a:lvl8pPr marL="4260587" indent="0" algn="ctr">
              <a:buNone/>
              <a:defRPr>
                <a:solidFill>
                  <a:schemeClr val="tx1">
                    <a:tint val="75000"/>
                  </a:schemeClr>
                </a:solidFill>
              </a:defRPr>
            </a:lvl8pPr>
            <a:lvl9pPr marL="4869258"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1024129" y="3397483"/>
            <a:ext cx="15041867" cy="947951"/>
          </a:xfrm>
        </p:spPr>
        <p:txBody>
          <a:bodyPr wrap="square">
            <a:spAutoFit/>
          </a:bodyPr>
          <a:lstStyle>
            <a:lvl1pPr>
              <a:lnSpc>
                <a:spcPct val="88000"/>
              </a:lnSpc>
              <a:spcAft>
                <a:spcPts val="800"/>
              </a:spcAft>
              <a:defRPr sz="6400" spc="-133">
                <a:solidFill>
                  <a:schemeClr val="accent1"/>
                </a:solidFill>
              </a:defRPr>
            </a:lvl1pPr>
          </a:lstStyle>
          <a:p>
            <a:r>
              <a:rPr lang="en-US" smtClean="0"/>
              <a:t>Click to edit Master title style</a:t>
            </a:r>
            <a:endParaRPr lang="en-US" dirty="0"/>
          </a:p>
        </p:txBody>
      </p:sp>
      <p:pic>
        <p:nvPicPr>
          <p:cNvPr id="15" name="Picture 1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009769" y="7578061"/>
            <a:ext cx="3562883" cy="1044873"/>
          </a:xfrm>
          <a:prstGeom prst="rect">
            <a:avLst/>
          </a:prstGeom>
          <a:noFill/>
          <a:ln>
            <a:noFill/>
          </a:ln>
        </p:spPr>
      </p:pic>
    </p:spTree>
    <p:extLst>
      <p:ext uri="{BB962C8B-B14F-4D97-AF65-F5344CB8AC3E}">
        <p14:creationId xmlns:p14="http://schemas.microsoft.com/office/powerpoint/2010/main" val="21055865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Content and Image option ">
    <p:spTree>
      <p:nvGrpSpPr>
        <p:cNvPr id="1" name=""/>
        <p:cNvGrpSpPr/>
        <p:nvPr/>
      </p:nvGrpSpPr>
      <p:grpSpPr>
        <a:xfrm>
          <a:off x="0" y="0"/>
          <a:ext cx="0" cy="0"/>
          <a:chOff x="0" y="0"/>
          <a:chExt cx="0" cy="0"/>
        </a:xfrm>
      </p:grpSpPr>
      <p:sp>
        <p:nvSpPr>
          <p:cNvPr id="12" name="Rectangle 11"/>
          <p:cNvSpPr/>
          <p:nvPr/>
        </p:nvSpPr>
        <p:spPr>
          <a:xfrm>
            <a:off x="32191" y="2194563"/>
            <a:ext cx="9801884" cy="5676452"/>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3" name="Content Placeholder 2"/>
          <p:cNvSpPr>
            <a:spLocks noGrp="1"/>
          </p:cNvSpPr>
          <p:nvPr>
            <p:ph sz="half" idx="1"/>
          </p:nvPr>
        </p:nvSpPr>
        <p:spPr>
          <a:xfrm>
            <a:off x="9866268" y="2194563"/>
            <a:ext cx="6389733" cy="5676452"/>
          </a:xfrm>
          <a:solidFill>
            <a:schemeClr val="bg1">
              <a:lumMod val="95000"/>
            </a:schemeClr>
          </a:solidFill>
        </p:spPr>
        <p:txBody>
          <a:bodyPr wrap="square" lIns="243469" tIns="243469" rIns="243469" bIns="243469">
            <a:normAutofit/>
          </a:bodyPr>
          <a:lstStyle>
            <a:lvl1pPr>
              <a:defRPr sz="2400">
                <a:solidFill>
                  <a:srgbClr val="000000"/>
                </a:solidFill>
              </a:defRPr>
            </a:lvl1pPr>
            <a:lvl2pPr>
              <a:defRPr sz="2000">
                <a:solidFill>
                  <a:srgbClr val="000000"/>
                </a:solidFill>
              </a:defRPr>
            </a:lvl2pPr>
            <a:lvl3pPr>
              <a:defRPr sz="1700">
                <a:solidFill>
                  <a:srgbClr val="000000"/>
                </a:solidFill>
              </a:defRPr>
            </a:lvl3pPr>
            <a:lvl4pPr>
              <a:defRPr sz="1300">
                <a:solidFill>
                  <a:srgbClr val="000000"/>
                </a:solidFill>
              </a:defRPr>
            </a:lvl4pPr>
            <a:lvl5pPr>
              <a:defRPr sz="1100" baseline="0">
                <a:solidFill>
                  <a:srgbClr val="000000"/>
                </a:solidFill>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8"/>
          <p:cNvSpPr>
            <a:spLocks noGrp="1"/>
          </p:cNvSpPr>
          <p:nvPr>
            <p:ph type="pic" sz="quarter" idx="13"/>
          </p:nvPr>
        </p:nvSpPr>
        <p:spPr>
          <a:xfrm>
            <a:off x="-2" y="2194985"/>
            <a:ext cx="9834075" cy="338555"/>
          </a:xfrm>
        </p:spPr>
        <p:txBody>
          <a:bodyPr/>
          <a:lstStyle/>
          <a:p>
            <a:r>
              <a:rPr lang="en-US" dirty="0" smtClean="0"/>
              <a:t>Drag picture to placeholder or click icon to add</a:t>
            </a:r>
            <a:endParaRPr lang="en-US" dirty="0"/>
          </a:p>
        </p:txBody>
      </p:sp>
      <p:cxnSp>
        <p:nvCxnSpPr>
          <p:cNvPr id="13" name="Straight Connector 12"/>
          <p:cNvCxnSpPr/>
          <p:nvPr/>
        </p:nvCxnSpPr>
        <p:spPr>
          <a:xfrm>
            <a:off x="607392" y="1678517"/>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5" name="Slide Number Placeholder 4"/>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492160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Content and Image option ">
    <p:spTree>
      <p:nvGrpSpPr>
        <p:cNvPr id="1" name=""/>
        <p:cNvGrpSpPr/>
        <p:nvPr/>
      </p:nvGrpSpPr>
      <p:grpSpPr>
        <a:xfrm>
          <a:off x="0" y="0"/>
          <a:ext cx="0" cy="0"/>
          <a:chOff x="0" y="0"/>
          <a:chExt cx="0" cy="0"/>
        </a:xfrm>
      </p:grpSpPr>
      <p:sp>
        <p:nvSpPr>
          <p:cNvPr id="12" name="Rectangle 11"/>
          <p:cNvSpPr/>
          <p:nvPr/>
        </p:nvSpPr>
        <p:spPr>
          <a:xfrm>
            <a:off x="32191" y="2194563"/>
            <a:ext cx="9801884" cy="5676452"/>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3" name="Content Placeholder 2"/>
          <p:cNvSpPr>
            <a:spLocks noGrp="1"/>
          </p:cNvSpPr>
          <p:nvPr>
            <p:ph sz="half" idx="1"/>
          </p:nvPr>
        </p:nvSpPr>
        <p:spPr>
          <a:xfrm>
            <a:off x="9834076" y="2194563"/>
            <a:ext cx="6421925" cy="5676452"/>
          </a:xfrm>
          <a:solidFill>
            <a:schemeClr val="accent1"/>
          </a:solidFill>
        </p:spPr>
        <p:txBody>
          <a:bodyPr wrap="square" lIns="243469" tIns="243469" rIns="243469" bIns="243469">
            <a:normAutofit/>
          </a:bodyPr>
          <a:lstStyle>
            <a:lvl1pPr>
              <a:buClr>
                <a:schemeClr val="bg2"/>
              </a:buClr>
              <a:defRPr sz="2400">
                <a:solidFill>
                  <a:schemeClr val="bg1"/>
                </a:solidFill>
              </a:defRPr>
            </a:lvl1pPr>
            <a:lvl2pPr>
              <a:buClr>
                <a:schemeClr val="bg2"/>
              </a:buClr>
              <a:defRPr sz="2000">
                <a:solidFill>
                  <a:schemeClr val="bg1"/>
                </a:solidFill>
              </a:defRPr>
            </a:lvl2pPr>
            <a:lvl3pPr>
              <a:buClr>
                <a:schemeClr val="bg2"/>
              </a:buClr>
              <a:defRPr sz="1700">
                <a:solidFill>
                  <a:schemeClr val="bg1"/>
                </a:solidFill>
              </a:defRPr>
            </a:lvl3pPr>
            <a:lvl4pPr>
              <a:buClr>
                <a:schemeClr val="bg2"/>
              </a:buClr>
              <a:defRPr sz="1300">
                <a:solidFill>
                  <a:schemeClr val="bg1"/>
                </a:solidFill>
              </a:defRPr>
            </a:lvl4pPr>
            <a:lvl5pPr>
              <a:buClr>
                <a:schemeClr val="bg2"/>
              </a:buClr>
              <a:defRPr sz="1100" baseline="0">
                <a:solidFill>
                  <a:schemeClr val="bg1"/>
                </a:solidFill>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Picture Placeholder 8"/>
          <p:cNvSpPr>
            <a:spLocks noGrp="1"/>
          </p:cNvSpPr>
          <p:nvPr>
            <p:ph type="pic" sz="quarter" idx="13"/>
          </p:nvPr>
        </p:nvSpPr>
        <p:spPr>
          <a:xfrm>
            <a:off x="-2" y="2194985"/>
            <a:ext cx="9834075" cy="338555"/>
          </a:xfrm>
        </p:spPr>
        <p:txBody>
          <a:bodyPr/>
          <a:lstStyle/>
          <a:p>
            <a:r>
              <a:rPr lang="en-US" dirty="0" smtClean="0"/>
              <a:t>Drag picture to placeholder or click icon to add</a:t>
            </a:r>
            <a:endParaRPr lang="en-US" dirty="0"/>
          </a:p>
        </p:txBody>
      </p:sp>
      <p:cxnSp>
        <p:nvCxnSpPr>
          <p:cNvPr id="13" name="Straight Connector 12"/>
          <p:cNvCxnSpPr/>
          <p:nvPr/>
        </p:nvCxnSpPr>
        <p:spPr>
          <a:xfrm>
            <a:off x="607392" y="1680852"/>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5" name="Slide Number Placeholder 4"/>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29681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hart and Content two-sided layou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2211771"/>
            <a:ext cx="8128000" cy="5659240"/>
          </a:xfrm>
          <a:solidFill>
            <a:schemeClr val="bg1">
              <a:lumMod val="95000"/>
            </a:schemeClr>
          </a:solidFill>
        </p:spPr>
        <p:txBody>
          <a:bodyPr wrap="square" lIns="486936" tIns="243469" rIns="243469" bIns="243469">
            <a:normAutofit/>
          </a:bodyPr>
          <a:lstStyle>
            <a:lvl1pPr>
              <a:defRPr sz="2400"/>
            </a:lvl1pPr>
            <a:lvl2pPr>
              <a:defRPr sz="2000"/>
            </a:lvl2pPr>
            <a:lvl3pPr>
              <a:defRPr sz="1700"/>
            </a:lvl3pPr>
            <a:lvl4pPr>
              <a:defRPr sz="1300"/>
            </a:lvl4pPr>
            <a:lvl5pPr>
              <a:defRPr sz="1100" baseline="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8453120" y="2211773"/>
            <a:ext cx="6990080" cy="338555"/>
          </a:xfrm>
        </p:spPr>
        <p:txBody>
          <a:bodyPr>
            <a:spAutoFit/>
          </a:bodyPr>
          <a:lstStyle>
            <a:lvl1pPr marL="0" indent="0" algn="ctr">
              <a:buNone/>
              <a:defRPr sz="2400">
                <a:solidFill>
                  <a:schemeClr val="accent1"/>
                </a:solidFill>
              </a:defRPr>
            </a:lvl1pPr>
            <a:lvl2pPr>
              <a:defRPr sz="2000"/>
            </a:lvl2pPr>
            <a:lvl3pPr>
              <a:defRPr sz="1700"/>
            </a:lvl3pPr>
            <a:lvl4pPr>
              <a:defRPr sz="1300"/>
            </a:lvl4pPr>
            <a:lvl5pPr>
              <a:defRPr sz="1100"/>
            </a:lvl5pPr>
            <a:lvl6pPr>
              <a:defRPr sz="2400"/>
            </a:lvl6pPr>
            <a:lvl7pPr>
              <a:defRPr sz="2400"/>
            </a:lvl7pPr>
            <a:lvl8pPr>
              <a:defRPr sz="2400"/>
            </a:lvl8pPr>
            <a:lvl9pPr>
              <a:defRPr sz="2400"/>
            </a:lvl9pPr>
          </a:lstStyle>
          <a:p>
            <a:pPr lvl="0"/>
            <a:r>
              <a:rPr lang="en-US" smtClean="0"/>
              <a:t>Click to edit Master text styles</a:t>
            </a:r>
          </a:p>
        </p:txBody>
      </p:sp>
      <p:sp>
        <p:nvSpPr>
          <p:cNvPr id="9" name="Chart Placeholder 8"/>
          <p:cNvSpPr>
            <a:spLocks noGrp="1"/>
          </p:cNvSpPr>
          <p:nvPr>
            <p:ph type="chart" sz="quarter" idx="13"/>
          </p:nvPr>
        </p:nvSpPr>
        <p:spPr>
          <a:xfrm>
            <a:off x="8452559" y="2709193"/>
            <a:ext cx="6990644" cy="338555"/>
          </a:xfrm>
        </p:spPr>
        <p:txBody>
          <a:bodyPr/>
          <a:lstStyle/>
          <a:p>
            <a:r>
              <a:rPr lang="en-US" dirty="0" smtClean="0"/>
              <a:t>Click icon to add chart</a:t>
            </a:r>
            <a:endParaRPr lang="en-US" dirty="0"/>
          </a:p>
        </p:txBody>
      </p:sp>
      <p:cxnSp>
        <p:nvCxnSpPr>
          <p:cNvPr id="15" name="Straight Connector 14"/>
          <p:cNvCxnSpPr/>
          <p:nvPr/>
        </p:nvCxnSpPr>
        <p:spPr>
          <a:xfrm>
            <a:off x="607392" y="1677633"/>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7"/>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73098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hart and Content two-sided layou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12800" y="2184403"/>
            <a:ext cx="6990080" cy="1731756"/>
          </a:xfrm>
        </p:spPr>
        <p:txBody>
          <a:bodyPr>
            <a:spAutoFit/>
          </a:bodyPr>
          <a:lstStyle>
            <a:lvl1pPr>
              <a:defRPr sz="2400"/>
            </a:lvl1pPr>
            <a:lvl2pPr>
              <a:defRPr sz="2000"/>
            </a:lvl2pPr>
            <a:lvl3pPr>
              <a:defRPr sz="1700"/>
            </a:lvl3pPr>
            <a:lvl4pPr>
              <a:defRPr sz="1300"/>
            </a:lvl4pPr>
            <a:lvl5pPr>
              <a:defRPr sz="1100" baseline="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8453120" y="2184401"/>
            <a:ext cx="6990080" cy="338555"/>
          </a:xfrm>
        </p:spPr>
        <p:txBody>
          <a:bodyPr>
            <a:spAutoFit/>
          </a:bodyPr>
          <a:lstStyle>
            <a:lvl1pPr marL="0" indent="0" algn="ctr">
              <a:buNone/>
              <a:defRPr sz="2400">
                <a:solidFill>
                  <a:schemeClr val="accent1"/>
                </a:solidFill>
              </a:defRPr>
            </a:lvl1pPr>
            <a:lvl2pPr>
              <a:defRPr sz="2000"/>
            </a:lvl2pPr>
            <a:lvl3pPr>
              <a:defRPr sz="1700"/>
            </a:lvl3pPr>
            <a:lvl4pPr>
              <a:defRPr sz="1300"/>
            </a:lvl4pPr>
            <a:lvl5pPr>
              <a:defRPr sz="1100"/>
            </a:lvl5pPr>
            <a:lvl6pPr>
              <a:defRPr sz="2400"/>
            </a:lvl6pPr>
            <a:lvl7pPr>
              <a:defRPr sz="2400"/>
            </a:lvl7pPr>
            <a:lvl8pPr>
              <a:defRPr sz="2400"/>
            </a:lvl8pPr>
            <a:lvl9pPr>
              <a:defRPr sz="2400"/>
            </a:lvl9pPr>
          </a:lstStyle>
          <a:p>
            <a:pPr lvl="0"/>
            <a:r>
              <a:rPr lang="en-US" smtClean="0"/>
              <a:t>Click to edit Master text styles</a:t>
            </a:r>
          </a:p>
        </p:txBody>
      </p:sp>
      <p:sp>
        <p:nvSpPr>
          <p:cNvPr id="9" name="Chart Placeholder 8"/>
          <p:cNvSpPr>
            <a:spLocks noGrp="1"/>
          </p:cNvSpPr>
          <p:nvPr>
            <p:ph type="chart" sz="quarter" idx="13"/>
          </p:nvPr>
        </p:nvSpPr>
        <p:spPr>
          <a:xfrm>
            <a:off x="8452559" y="2681821"/>
            <a:ext cx="6990644" cy="338555"/>
          </a:xfrm>
        </p:spPr>
        <p:txBody>
          <a:bodyPr/>
          <a:lstStyle/>
          <a:p>
            <a:r>
              <a:rPr lang="en-US" dirty="0" smtClean="0"/>
              <a:t>Click icon to add chart</a:t>
            </a:r>
            <a:endParaRPr lang="en-US" dirty="0"/>
          </a:p>
        </p:txBody>
      </p:sp>
      <p:cxnSp>
        <p:nvCxnSpPr>
          <p:cNvPr id="13" name="Straight Connector 12"/>
          <p:cNvCxnSpPr/>
          <p:nvPr/>
        </p:nvCxnSpPr>
        <p:spPr>
          <a:xfrm>
            <a:off x="607392" y="1678517"/>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8" name="Slide Number Placeholder 7"/>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59120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103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ubtitle and Comparison">
    <p:spTree>
      <p:nvGrpSpPr>
        <p:cNvPr id="1" name=""/>
        <p:cNvGrpSpPr/>
        <p:nvPr/>
      </p:nvGrpSpPr>
      <p:grpSpPr>
        <a:xfrm>
          <a:off x="0" y="0"/>
          <a:ext cx="0" cy="0"/>
          <a:chOff x="0" y="0"/>
          <a:chExt cx="0" cy="0"/>
        </a:xfrm>
      </p:grpSpPr>
      <p:sp>
        <p:nvSpPr>
          <p:cNvPr id="13" name="Text Placeholder 2"/>
          <p:cNvSpPr>
            <a:spLocks noGrp="1"/>
          </p:cNvSpPr>
          <p:nvPr>
            <p:ph type="body" idx="1"/>
          </p:nvPr>
        </p:nvSpPr>
        <p:spPr>
          <a:xfrm>
            <a:off x="812800" y="2227526"/>
            <a:ext cx="6990080" cy="413788"/>
          </a:xfrm>
        </p:spPr>
        <p:txBody>
          <a:bodyPr anchor="t"/>
          <a:lstStyle>
            <a:lvl1pPr marL="0" indent="0">
              <a:buNone/>
              <a:defRPr sz="2900" b="1">
                <a:latin typeface="+mj-lt"/>
              </a:defRPr>
            </a:lvl1pPr>
            <a:lvl2pPr marL="608611" indent="0">
              <a:buNone/>
              <a:defRPr sz="2700" b="1"/>
            </a:lvl2pPr>
            <a:lvl3pPr marL="1217340" indent="0">
              <a:buNone/>
              <a:defRPr sz="2400" b="1"/>
            </a:lvl3pPr>
            <a:lvl4pPr marL="1825989" indent="0">
              <a:buNone/>
              <a:defRPr sz="2100" b="1"/>
            </a:lvl4pPr>
            <a:lvl5pPr marL="2434678" indent="0">
              <a:buNone/>
              <a:defRPr sz="2100" b="1"/>
            </a:lvl5pPr>
            <a:lvl6pPr marL="3043288" indent="0">
              <a:buNone/>
              <a:defRPr sz="2100" b="1"/>
            </a:lvl6pPr>
            <a:lvl7pPr marL="3651899" indent="0">
              <a:buNone/>
              <a:defRPr sz="2100" b="1"/>
            </a:lvl7pPr>
            <a:lvl8pPr marL="4260587" indent="0">
              <a:buNone/>
              <a:defRPr sz="2100" b="1"/>
            </a:lvl8pPr>
            <a:lvl9pPr marL="4869258" indent="0">
              <a:buNone/>
              <a:defRPr sz="2100" b="1"/>
            </a:lvl9pPr>
          </a:lstStyle>
          <a:p>
            <a:pPr lvl="0"/>
            <a:r>
              <a:rPr lang="en-US" smtClean="0"/>
              <a:t>Click to edit Master text styles</a:t>
            </a:r>
          </a:p>
        </p:txBody>
      </p:sp>
      <p:sp>
        <p:nvSpPr>
          <p:cNvPr id="14" name="Content Placeholder 3"/>
          <p:cNvSpPr>
            <a:spLocks noGrp="1"/>
          </p:cNvSpPr>
          <p:nvPr>
            <p:ph sz="half" idx="13"/>
          </p:nvPr>
        </p:nvSpPr>
        <p:spPr>
          <a:xfrm>
            <a:off x="812800" y="3240439"/>
            <a:ext cx="6990080" cy="1731756"/>
          </a:xfrm>
        </p:spPr>
        <p:txBody>
          <a:bodyPr>
            <a:spAutoFit/>
          </a:bodyPr>
          <a:lstStyle>
            <a:lvl1pPr>
              <a:defRPr sz="2400"/>
            </a:lvl1pPr>
            <a:lvl2pPr>
              <a:defRPr sz="2000"/>
            </a:lvl2pPr>
            <a:lvl3pPr>
              <a:defRPr sz="1700"/>
            </a:lvl3pPr>
            <a:lvl4pPr>
              <a:defRPr sz="1300"/>
            </a:lvl4pPr>
            <a:lvl5pPr>
              <a:defRPr sz="1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4"/>
          <p:cNvSpPr>
            <a:spLocks noGrp="1"/>
          </p:cNvSpPr>
          <p:nvPr>
            <p:ph type="body" sz="quarter" idx="3"/>
          </p:nvPr>
        </p:nvSpPr>
        <p:spPr>
          <a:xfrm>
            <a:off x="8453120" y="2227526"/>
            <a:ext cx="6990080" cy="413788"/>
          </a:xfrm>
        </p:spPr>
        <p:txBody>
          <a:bodyPr anchor="t"/>
          <a:lstStyle>
            <a:lvl1pPr marL="0" indent="0">
              <a:buNone/>
              <a:defRPr sz="2900" b="1">
                <a:latin typeface="+mj-lt"/>
              </a:defRPr>
            </a:lvl1pPr>
            <a:lvl2pPr marL="608611" indent="0">
              <a:buNone/>
              <a:defRPr sz="2700" b="1"/>
            </a:lvl2pPr>
            <a:lvl3pPr marL="1217340" indent="0">
              <a:buNone/>
              <a:defRPr sz="2400" b="1"/>
            </a:lvl3pPr>
            <a:lvl4pPr marL="1825989" indent="0">
              <a:buNone/>
              <a:defRPr sz="2100" b="1"/>
            </a:lvl4pPr>
            <a:lvl5pPr marL="2434678" indent="0">
              <a:buNone/>
              <a:defRPr sz="2100" b="1"/>
            </a:lvl5pPr>
            <a:lvl6pPr marL="3043288" indent="0">
              <a:buNone/>
              <a:defRPr sz="2100" b="1"/>
            </a:lvl6pPr>
            <a:lvl7pPr marL="3651899" indent="0">
              <a:buNone/>
              <a:defRPr sz="2100" b="1"/>
            </a:lvl7pPr>
            <a:lvl8pPr marL="4260587" indent="0">
              <a:buNone/>
              <a:defRPr sz="2100" b="1"/>
            </a:lvl8pPr>
            <a:lvl9pPr marL="4869258" indent="0">
              <a:buNone/>
              <a:defRPr sz="2100" b="1"/>
            </a:lvl9pPr>
          </a:lstStyle>
          <a:p>
            <a:pPr lvl="0"/>
            <a:r>
              <a:rPr lang="en-US" smtClean="0"/>
              <a:t>Click to edit Master text styles</a:t>
            </a:r>
          </a:p>
        </p:txBody>
      </p:sp>
      <p:sp>
        <p:nvSpPr>
          <p:cNvPr id="16" name="Content Placeholder 5"/>
          <p:cNvSpPr>
            <a:spLocks noGrp="1"/>
          </p:cNvSpPr>
          <p:nvPr>
            <p:ph sz="quarter" idx="4"/>
          </p:nvPr>
        </p:nvSpPr>
        <p:spPr>
          <a:xfrm>
            <a:off x="8453120" y="3240439"/>
            <a:ext cx="6990080" cy="1731756"/>
          </a:xfrm>
        </p:spPr>
        <p:txBody>
          <a:bodyPr>
            <a:spAutoFit/>
          </a:bodyPr>
          <a:lstStyle>
            <a:lvl1pPr>
              <a:defRPr sz="2400"/>
            </a:lvl1pPr>
            <a:lvl2pPr>
              <a:defRPr sz="2000"/>
            </a:lvl2pPr>
            <a:lvl3pPr>
              <a:defRPr sz="1700"/>
            </a:lvl3pPr>
            <a:lvl4pPr>
              <a:defRPr sz="1300"/>
            </a:lvl4pPr>
            <a:lvl5pPr>
              <a:defRPr sz="1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21" name="Straight Connector 20"/>
          <p:cNvCxnSpPr/>
          <p:nvPr/>
        </p:nvCxnSpPr>
        <p:spPr>
          <a:xfrm>
            <a:off x="607392" y="1680853"/>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3" name="Title 2"/>
          <p:cNvSpPr>
            <a:spLocks noGrp="1"/>
          </p:cNvSpPr>
          <p:nvPr>
            <p:ph type="title"/>
          </p:nvPr>
        </p:nvSpPr>
        <p:spPr/>
        <p:txBody>
          <a:bodyPr/>
          <a:lstStyle/>
          <a:p>
            <a:r>
              <a:rPr lang="en-US" smtClean="0"/>
              <a:t>Click to edit Master title style</a:t>
            </a:r>
            <a:endParaRPr lang="en-US"/>
          </a:p>
        </p:txBody>
      </p:sp>
      <p:sp>
        <p:nvSpPr>
          <p:cNvPr id="8" name="Slide Number Placeholder 7"/>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16"/>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10530639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Large picture with title and foot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Rectangle 2"/>
          <p:cNvSpPr/>
          <p:nvPr/>
        </p:nvSpPr>
        <p:spPr>
          <a:xfrm>
            <a:off x="0" y="1645976"/>
            <a:ext cx="16256000" cy="6490127"/>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8" name="Picture Placeholder 7"/>
          <p:cNvSpPr>
            <a:spLocks noGrp="1"/>
          </p:cNvSpPr>
          <p:nvPr>
            <p:ph type="pic" sz="quarter" idx="13"/>
          </p:nvPr>
        </p:nvSpPr>
        <p:spPr>
          <a:xfrm>
            <a:off x="0" y="1645921"/>
            <a:ext cx="16256000" cy="338555"/>
          </a:xfrm>
          <a:solidFill>
            <a:schemeClr val="bg1">
              <a:lumMod val="95000"/>
            </a:schemeClr>
          </a:solidFill>
        </p:spPr>
        <p:txBody>
          <a:bodyPr/>
          <a:lstStyle/>
          <a:p>
            <a:r>
              <a:rPr lang="en-US" dirty="0" smtClean="0"/>
              <a:t>Drag picture to placeholder or click icon to add</a:t>
            </a:r>
            <a:endParaRPr lang="en-US" dirty="0"/>
          </a:p>
        </p:txBody>
      </p:sp>
      <p:sp>
        <p:nvSpPr>
          <p:cNvPr id="6" name="Slide Number Placeholder 5"/>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9"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249630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Large picture with title and footer">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7669879" y="0"/>
            <a:ext cx="8586124" cy="338555"/>
          </a:xfrm>
        </p:spPr>
        <p:txBody>
          <a:bodyPr/>
          <a:lstStyle/>
          <a:p>
            <a:r>
              <a:rPr lang="en-US" dirty="0" smtClean="0"/>
              <a:t>Drag picture to placeholder or click icon to add</a:t>
            </a:r>
            <a:endParaRPr lang="en-US" dirty="0"/>
          </a:p>
        </p:txBody>
      </p:sp>
      <p:sp>
        <p:nvSpPr>
          <p:cNvPr id="7" name="Text Placeholder 6"/>
          <p:cNvSpPr>
            <a:spLocks noGrp="1"/>
          </p:cNvSpPr>
          <p:nvPr>
            <p:ph type="body" sz="quarter" idx="14"/>
          </p:nvPr>
        </p:nvSpPr>
        <p:spPr>
          <a:xfrm>
            <a:off x="812800" y="2349500"/>
            <a:ext cx="6502400" cy="17382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Title 2"/>
          <p:cNvSpPr>
            <a:spLocks noGrp="1"/>
          </p:cNvSpPr>
          <p:nvPr>
            <p:ph type="title"/>
          </p:nvPr>
        </p:nvSpPr>
        <p:spPr>
          <a:xfrm>
            <a:off x="812803" y="585216"/>
            <a:ext cx="6857076" cy="1060704"/>
          </a:xfrm>
        </p:spPr>
        <p:txBody>
          <a:bodyPr/>
          <a:lstStyle/>
          <a:p>
            <a:r>
              <a:rPr lang="en-US" smtClean="0"/>
              <a:t>Click to edit Master title style</a:t>
            </a:r>
            <a:endParaRPr lang="en-US"/>
          </a:p>
        </p:txBody>
      </p:sp>
      <p:sp>
        <p:nvSpPr>
          <p:cNvPr id="9" name="Slide Number Placeholder 8"/>
          <p:cNvSpPr>
            <a:spLocks noGrp="1"/>
          </p:cNvSpPr>
          <p:nvPr>
            <p:ph type="sldNum" sz="quarter" idx="16"/>
          </p:nvPr>
        </p:nvSpPr>
        <p:spPr/>
        <p:txBody>
          <a:bodyPr/>
          <a:lstStyle/>
          <a:p>
            <a:pPr lvl="0"/>
            <a:fld id="{86CB4B4D-7CA3-9044-876B-883B54F8677D}" type="slidenum">
              <a:rPr lang="en-US" smtClean="0"/>
              <a:pPr lvl="0"/>
              <a:t>‹#›</a:t>
            </a:fld>
            <a:endParaRPr lang="en-US" dirty="0"/>
          </a:p>
        </p:txBody>
      </p:sp>
      <p:sp>
        <p:nvSpPr>
          <p:cNvPr id="11"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25968815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ull image layout">
    <p:spTree>
      <p:nvGrpSpPr>
        <p:cNvPr id="1" name=""/>
        <p:cNvGrpSpPr/>
        <p:nvPr/>
      </p:nvGrpSpPr>
      <p:grpSpPr>
        <a:xfrm>
          <a:off x="0" y="0"/>
          <a:ext cx="0" cy="0"/>
          <a:chOff x="0" y="0"/>
          <a:chExt cx="0" cy="0"/>
        </a:xfrm>
      </p:grpSpPr>
      <p:sp>
        <p:nvSpPr>
          <p:cNvPr id="3" name="Rectangle 2"/>
          <p:cNvSpPr/>
          <p:nvPr/>
        </p:nvSpPr>
        <p:spPr>
          <a:xfrm>
            <a:off x="0" y="0"/>
            <a:ext cx="16256000" cy="9144000"/>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8" name="Picture Placeholder 7"/>
          <p:cNvSpPr>
            <a:spLocks noGrp="1"/>
          </p:cNvSpPr>
          <p:nvPr>
            <p:ph type="pic" sz="quarter" idx="13"/>
          </p:nvPr>
        </p:nvSpPr>
        <p:spPr>
          <a:xfrm>
            <a:off x="0" y="-14150"/>
            <a:ext cx="16256000" cy="338555"/>
          </a:xfrm>
        </p:spPr>
        <p:txBody>
          <a:bodyPr/>
          <a:lstStyle/>
          <a:p>
            <a:r>
              <a:rPr lang="en-US" dirty="0" smtClean="0"/>
              <a:t>Drag picture to placeholder or click icon to add</a:t>
            </a:r>
            <a:endParaRPr lang="en-US" dirty="0"/>
          </a:p>
        </p:txBody>
      </p:sp>
      <p:sp>
        <p:nvSpPr>
          <p:cNvPr id="9" name="Slide Number Placeholder 3"/>
          <p:cNvSpPr>
            <a:spLocks noGrp="1"/>
          </p:cNvSpPr>
          <p:nvPr>
            <p:ph type="sldNum" sz="quarter" idx="12"/>
          </p:nvPr>
        </p:nvSpPr>
        <p:spPr>
          <a:xfrm>
            <a:off x="15118080" y="8424672"/>
            <a:ext cx="325120" cy="243840"/>
          </a:xfrm>
        </p:spPr>
        <p:txBody>
          <a:bodyPr/>
          <a:lstStyle/>
          <a:p>
            <a:pPr lvl="0"/>
            <a:fld id="{86CB4B4D-7CA3-9044-876B-883B54F8677D}" type="slidenum">
              <a:rPr lang="en-US" smtClean="0"/>
              <a:pPr lvl="0"/>
              <a:t>‹#›</a:t>
            </a:fld>
            <a:endParaRPr lang="en-US" dirty="0"/>
          </a:p>
        </p:txBody>
      </p:sp>
      <p:pic>
        <p:nvPicPr>
          <p:cNvPr id="12" name="Picture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77333" y="8306216"/>
            <a:ext cx="2006091" cy="588317"/>
          </a:xfrm>
          <a:prstGeom prst="rect">
            <a:avLst/>
          </a:prstGeom>
          <a:noFill/>
          <a:ln>
            <a:noFill/>
          </a:ln>
        </p:spPr>
      </p:pic>
      <p:sp>
        <p:nvSpPr>
          <p:cNvPr id="7"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bg1"/>
                </a:solidFill>
                <a:latin typeface="+mn-lt"/>
                <a:cs typeface="Arial"/>
              </a:defRPr>
            </a:lvl1pPr>
          </a:lstStyle>
          <a:p>
            <a:endParaRPr lang="en-US" dirty="0"/>
          </a:p>
        </p:txBody>
      </p:sp>
    </p:spTree>
    <p:extLst>
      <p:ext uri="{BB962C8B-B14F-4D97-AF65-F5344CB8AC3E}">
        <p14:creationId xmlns:p14="http://schemas.microsoft.com/office/powerpoint/2010/main" val="2450222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Full image layout">
    <p:spTree>
      <p:nvGrpSpPr>
        <p:cNvPr id="1" name=""/>
        <p:cNvGrpSpPr/>
        <p:nvPr/>
      </p:nvGrpSpPr>
      <p:grpSpPr>
        <a:xfrm>
          <a:off x="0" y="0"/>
          <a:ext cx="0" cy="0"/>
          <a:chOff x="0" y="0"/>
          <a:chExt cx="0" cy="0"/>
        </a:xfrm>
      </p:grpSpPr>
      <p:sp>
        <p:nvSpPr>
          <p:cNvPr id="3" name="Rectangle 2"/>
          <p:cNvSpPr/>
          <p:nvPr/>
        </p:nvSpPr>
        <p:spPr>
          <a:xfrm>
            <a:off x="0" y="0"/>
            <a:ext cx="16256000" cy="9144000"/>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8" name="Picture Placeholder 7"/>
          <p:cNvSpPr>
            <a:spLocks noGrp="1"/>
          </p:cNvSpPr>
          <p:nvPr>
            <p:ph type="pic" sz="quarter" idx="13"/>
          </p:nvPr>
        </p:nvSpPr>
        <p:spPr>
          <a:xfrm>
            <a:off x="0" y="-14150"/>
            <a:ext cx="16256000" cy="338555"/>
          </a:xfrm>
        </p:spPr>
        <p:txBody>
          <a:bodyPr/>
          <a:lstStyle/>
          <a:p>
            <a:r>
              <a:rPr lang="en-US" dirty="0" smtClean="0"/>
              <a:t>Drag picture to placeholder or click icon to add</a:t>
            </a:r>
            <a:endParaRPr lang="en-US" dirty="0"/>
          </a:p>
        </p:txBody>
      </p:sp>
      <p:sp>
        <p:nvSpPr>
          <p:cNvPr id="5" name="Text Placeholder 4"/>
          <p:cNvSpPr>
            <a:spLocks noGrp="1"/>
          </p:cNvSpPr>
          <p:nvPr>
            <p:ph type="body" sz="quarter" idx="14"/>
          </p:nvPr>
        </p:nvSpPr>
        <p:spPr>
          <a:xfrm>
            <a:off x="3" y="558883"/>
            <a:ext cx="6420556" cy="7327023"/>
          </a:xfrm>
          <a:solidFill>
            <a:srgbClr val="1C1C1C">
              <a:alpha val="69804"/>
            </a:srgbClr>
          </a:solidFill>
        </p:spPr>
        <p:txBody>
          <a:bodyPr lIns="365262" tIns="243469" rIns="243469" bIns="243469" anchor="ctr" anchorCtr="0">
            <a:normAutofit/>
          </a:bodyPr>
          <a:lstStyle>
            <a:lvl1pPr marL="0" indent="0">
              <a:buNone/>
              <a:defRPr sz="43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9" name="Slide Number Placeholder 3"/>
          <p:cNvSpPr>
            <a:spLocks noGrp="1"/>
          </p:cNvSpPr>
          <p:nvPr>
            <p:ph type="sldNum" sz="quarter" idx="12"/>
          </p:nvPr>
        </p:nvSpPr>
        <p:spPr>
          <a:xfrm>
            <a:off x="15118080" y="8424672"/>
            <a:ext cx="325120" cy="243840"/>
          </a:xfrm>
        </p:spPr>
        <p:txBody>
          <a:bodyPr/>
          <a:lstStyle/>
          <a:p>
            <a:pPr lvl="0"/>
            <a:fld id="{86CB4B4D-7CA3-9044-876B-883B54F8677D}" type="slidenum">
              <a:rPr lang="en-US" smtClean="0"/>
              <a:pPr lvl="0"/>
              <a:t>‹#›</a:t>
            </a:fld>
            <a:endParaRPr lang="en-US" dirty="0"/>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77333" y="8306216"/>
            <a:ext cx="2006091" cy="588317"/>
          </a:xfrm>
          <a:prstGeom prst="rect">
            <a:avLst/>
          </a:prstGeom>
          <a:noFill/>
          <a:ln>
            <a:noFill/>
          </a:ln>
        </p:spPr>
      </p:pic>
      <p:sp>
        <p:nvSpPr>
          <p:cNvPr id="10"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bg1"/>
                </a:solidFill>
                <a:latin typeface="+mn-lt"/>
                <a:cs typeface="Arial"/>
              </a:defRPr>
            </a:lvl1pPr>
          </a:lstStyle>
          <a:p>
            <a:endParaRPr lang="en-US" dirty="0"/>
          </a:p>
        </p:txBody>
      </p:sp>
    </p:spTree>
    <p:extLst>
      <p:ext uri="{BB962C8B-B14F-4D97-AF65-F5344CB8AC3E}">
        <p14:creationId xmlns:p14="http://schemas.microsoft.com/office/powerpoint/2010/main" val="16405843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2_Full image layout">
    <p:spTree>
      <p:nvGrpSpPr>
        <p:cNvPr id="1" name=""/>
        <p:cNvGrpSpPr/>
        <p:nvPr/>
      </p:nvGrpSpPr>
      <p:grpSpPr>
        <a:xfrm>
          <a:off x="0" y="0"/>
          <a:ext cx="0" cy="0"/>
          <a:chOff x="0" y="0"/>
          <a:chExt cx="0" cy="0"/>
        </a:xfrm>
      </p:grpSpPr>
      <p:sp>
        <p:nvSpPr>
          <p:cNvPr id="3" name="Rectangle 2"/>
          <p:cNvSpPr/>
          <p:nvPr/>
        </p:nvSpPr>
        <p:spPr>
          <a:xfrm>
            <a:off x="0" y="0"/>
            <a:ext cx="16256000" cy="9144000"/>
          </a:xfrm>
          <a:prstGeom prst="rect">
            <a:avLst/>
          </a:prstGeom>
          <a:solidFill>
            <a:schemeClr val="bg1">
              <a:lumMod val="95000"/>
            </a:scheme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8" name="Picture Placeholder 7"/>
          <p:cNvSpPr>
            <a:spLocks noGrp="1"/>
          </p:cNvSpPr>
          <p:nvPr>
            <p:ph type="pic" sz="quarter" idx="13"/>
          </p:nvPr>
        </p:nvSpPr>
        <p:spPr>
          <a:xfrm>
            <a:off x="0" y="-14150"/>
            <a:ext cx="16256000" cy="338555"/>
          </a:xfrm>
        </p:spPr>
        <p:txBody>
          <a:bodyPr/>
          <a:lstStyle/>
          <a:p>
            <a:r>
              <a:rPr lang="en-US" dirty="0" smtClean="0"/>
              <a:t>Drag picture to placeholder or click icon to add</a:t>
            </a:r>
            <a:endParaRPr lang="en-US" dirty="0"/>
          </a:p>
        </p:txBody>
      </p:sp>
      <p:sp>
        <p:nvSpPr>
          <p:cNvPr id="9" name="Slide Number Placeholder 3"/>
          <p:cNvSpPr>
            <a:spLocks noGrp="1"/>
          </p:cNvSpPr>
          <p:nvPr>
            <p:ph type="sldNum" sz="quarter" idx="12"/>
          </p:nvPr>
        </p:nvSpPr>
        <p:spPr>
          <a:xfrm>
            <a:off x="15118080" y="8424672"/>
            <a:ext cx="325120" cy="243840"/>
          </a:xfrm>
        </p:spPr>
        <p:txBody>
          <a:bodyPr/>
          <a:lstStyle/>
          <a:p>
            <a:pPr lvl="0"/>
            <a:fld id="{86CB4B4D-7CA3-9044-876B-883B54F8677D}" type="slidenum">
              <a:rPr lang="en-US" smtClean="0"/>
              <a:pPr lvl="0"/>
              <a:t>‹#›</a:t>
            </a:fld>
            <a:endParaRPr lang="en-US" dirty="0"/>
          </a:p>
        </p:txBody>
      </p:sp>
      <p:sp>
        <p:nvSpPr>
          <p:cNvPr id="13" name="Text Placeholder 4"/>
          <p:cNvSpPr>
            <a:spLocks noGrp="1"/>
          </p:cNvSpPr>
          <p:nvPr>
            <p:ph type="body" sz="quarter" idx="14"/>
          </p:nvPr>
        </p:nvSpPr>
        <p:spPr>
          <a:xfrm>
            <a:off x="3" y="558883"/>
            <a:ext cx="6420556" cy="7327023"/>
          </a:xfrm>
          <a:solidFill>
            <a:schemeClr val="accent1">
              <a:alpha val="80000"/>
            </a:schemeClr>
          </a:solidFill>
        </p:spPr>
        <p:txBody>
          <a:bodyPr lIns="365262" tIns="243469" rIns="243469" bIns="243469" anchor="ctr" anchorCtr="0">
            <a:normAutofit/>
          </a:bodyPr>
          <a:lstStyle>
            <a:lvl1pPr marL="0" indent="0">
              <a:buNone/>
              <a:defRPr sz="43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77333" y="8306216"/>
            <a:ext cx="2006091" cy="588317"/>
          </a:xfrm>
          <a:prstGeom prst="rect">
            <a:avLst/>
          </a:prstGeom>
          <a:noFill/>
          <a:ln>
            <a:noFill/>
          </a:ln>
        </p:spPr>
      </p:pic>
      <p:sp>
        <p:nvSpPr>
          <p:cNvPr id="10"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bg1"/>
                </a:solidFill>
                <a:latin typeface="+mn-lt"/>
                <a:cs typeface="Arial"/>
              </a:defRPr>
            </a:lvl1pPr>
          </a:lstStyle>
          <a:p>
            <a:endParaRPr lang="en-US" dirty="0"/>
          </a:p>
        </p:txBody>
      </p:sp>
    </p:spTree>
    <p:extLst>
      <p:ext uri="{BB962C8B-B14F-4D97-AF65-F5344CB8AC3E}">
        <p14:creationId xmlns:p14="http://schemas.microsoft.com/office/powerpoint/2010/main" val="3402979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3_Rackspace Title Slide - With Fanatiguy">
    <p:spTree>
      <p:nvGrpSpPr>
        <p:cNvPr id="1" name=""/>
        <p:cNvGrpSpPr/>
        <p:nvPr/>
      </p:nvGrpSpPr>
      <p:grpSpPr>
        <a:xfrm>
          <a:off x="0" y="0"/>
          <a:ext cx="0" cy="0"/>
          <a:chOff x="0" y="0"/>
          <a:chExt cx="0" cy="0"/>
        </a:xfrm>
      </p:grpSpPr>
      <p:pic>
        <p:nvPicPr>
          <p:cNvPr id="11" name="Picture 1"/>
          <p:cNvPicPr>
            <a:picLocks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 y="0"/>
            <a:ext cx="16403781" cy="92273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miter lim="800000"/>
                <a:headEnd/>
                <a:tailEnd/>
              </a14:hiddenLine>
            </a:ext>
          </a:extLst>
        </p:spPr>
      </p:pic>
      <p:sp>
        <p:nvSpPr>
          <p:cNvPr id="8" name="Rectangle 7"/>
          <p:cNvSpPr/>
          <p:nvPr/>
        </p:nvSpPr>
        <p:spPr>
          <a:xfrm rot="16200000">
            <a:off x="1221815" y="-1221820"/>
            <a:ext cx="9227348" cy="11670976"/>
          </a:xfrm>
          <a:prstGeom prst="rect">
            <a:avLst/>
          </a:prstGeom>
          <a:solidFill>
            <a:srgbClr val="000000">
              <a:alpha val="61000"/>
            </a:srgbClr>
          </a:solidFill>
          <a:ln w="3175">
            <a:no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lvl="0" algn="ctr"/>
            <a:endParaRPr lang="en-US" dirty="0"/>
          </a:p>
        </p:txBody>
      </p:sp>
      <p:sp>
        <p:nvSpPr>
          <p:cNvPr id="3" name="Subtitle 2"/>
          <p:cNvSpPr>
            <a:spLocks noGrp="1"/>
          </p:cNvSpPr>
          <p:nvPr>
            <p:ph type="subTitle" idx="1"/>
          </p:nvPr>
        </p:nvSpPr>
        <p:spPr>
          <a:xfrm>
            <a:off x="1024210" y="4109285"/>
            <a:ext cx="8562745" cy="526640"/>
          </a:xfrm>
        </p:spPr>
        <p:txBody>
          <a:bodyPr/>
          <a:lstStyle>
            <a:lvl1pPr marL="0" indent="0" algn="l">
              <a:spcBef>
                <a:spcPts val="0"/>
              </a:spcBef>
              <a:spcAft>
                <a:spcPts val="1067"/>
              </a:spcAft>
              <a:buNone/>
              <a:defRPr sz="3700" b="0">
                <a:solidFill>
                  <a:schemeClr val="bg1"/>
                </a:solidFill>
                <a:latin typeface="+mj-lt"/>
              </a:defRPr>
            </a:lvl1pPr>
            <a:lvl2pPr marL="608611" indent="0" algn="ctr">
              <a:buNone/>
              <a:defRPr>
                <a:solidFill>
                  <a:schemeClr val="tx1">
                    <a:tint val="75000"/>
                  </a:schemeClr>
                </a:solidFill>
              </a:defRPr>
            </a:lvl2pPr>
            <a:lvl3pPr marL="1217340" indent="0" algn="ctr">
              <a:buNone/>
              <a:defRPr>
                <a:solidFill>
                  <a:schemeClr val="tx1">
                    <a:tint val="75000"/>
                  </a:schemeClr>
                </a:solidFill>
              </a:defRPr>
            </a:lvl3pPr>
            <a:lvl4pPr marL="1825989" indent="0" algn="ctr">
              <a:buNone/>
              <a:defRPr>
                <a:solidFill>
                  <a:schemeClr val="tx1">
                    <a:tint val="75000"/>
                  </a:schemeClr>
                </a:solidFill>
              </a:defRPr>
            </a:lvl4pPr>
            <a:lvl5pPr marL="2434678" indent="0" algn="ctr">
              <a:buNone/>
              <a:defRPr>
                <a:solidFill>
                  <a:schemeClr val="tx1">
                    <a:tint val="75000"/>
                  </a:schemeClr>
                </a:solidFill>
              </a:defRPr>
            </a:lvl5pPr>
            <a:lvl6pPr marL="3043288" indent="0" algn="ctr">
              <a:buNone/>
              <a:defRPr>
                <a:solidFill>
                  <a:schemeClr val="tx1">
                    <a:tint val="75000"/>
                  </a:schemeClr>
                </a:solidFill>
              </a:defRPr>
            </a:lvl6pPr>
            <a:lvl7pPr marL="3651899" indent="0" algn="ctr">
              <a:buNone/>
              <a:defRPr>
                <a:solidFill>
                  <a:schemeClr val="tx1">
                    <a:tint val="75000"/>
                  </a:schemeClr>
                </a:solidFill>
              </a:defRPr>
            </a:lvl7pPr>
            <a:lvl8pPr marL="4260587" indent="0" algn="ctr">
              <a:buNone/>
              <a:defRPr>
                <a:solidFill>
                  <a:schemeClr val="tx1">
                    <a:tint val="75000"/>
                  </a:schemeClr>
                </a:solidFill>
              </a:defRPr>
            </a:lvl8pPr>
            <a:lvl9pPr marL="4869258"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1024211" y="2043108"/>
            <a:ext cx="10646847" cy="1814649"/>
          </a:xfrm>
        </p:spPr>
        <p:txBody>
          <a:bodyPr wrap="square">
            <a:spAutoFit/>
          </a:bodyPr>
          <a:lstStyle>
            <a:lvl1pPr>
              <a:lnSpc>
                <a:spcPct val="88000"/>
              </a:lnSpc>
              <a:spcAft>
                <a:spcPts val="800"/>
              </a:spcAft>
              <a:defRPr sz="6400" spc="-133">
                <a:solidFill>
                  <a:schemeClr val="bg1"/>
                </a:solidFill>
              </a:defRPr>
            </a:lvl1pPr>
          </a:lstStyle>
          <a:p>
            <a:r>
              <a:rPr lang="en-US" smtClean="0"/>
              <a:t>Click to edit Master title style</a:t>
            </a:r>
            <a:endParaRPr lang="en-US" dirty="0"/>
          </a:p>
        </p:txBody>
      </p:sp>
      <p:pic>
        <p:nvPicPr>
          <p:cNvPr id="14" name="Picture 4"/>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1024128" y="7411840"/>
            <a:ext cx="4243184" cy="12443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round/>
                <a:headEnd/>
                <a:tailEnd/>
              </a14:hiddenLine>
            </a:ext>
          </a:extLst>
        </p:spPr>
      </p:pic>
    </p:spTree>
    <p:extLst>
      <p:ext uri="{BB962C8B-B14F-4D97-AF65-F5344CB8AC3E}">
        <p14:creationId xmlns:p14="http://schemas.microsoft.com/office/powerpoint/2010/main" val="22588708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Thank You - Red">
    <p:spTree>
      <p:nvGrpSpPr>
        <p:cNvPr id="1" name=""/>
        <p:cNvGrpSpPr/>
        <p:nvPr/>
      </p:nvGrpSpPr>
      <p:grpSpPr>
        <a:xfrm>
          <a:off x="0" y="0"/>
          <a:ext cx="0" cy="0"/>
          <a:chOff x="0" y="0"/>
          <a:chExt cx="0" cy="0"/>
        </a:xfrm>
      </p:grpSpPr>
      <p:sp>
        <p:nvSpPr>
          <p:cNvPr id="15" name="Rectangle 14"/>
          <p:cNvSpPr/>
          <p:nvPr/>
        </p:nvSpPr>
        <p:spPr>
          <a:xfrm>
            <a:off x="0" y="0"/>
            <a:ext cx="16256000" cy="9144000"/>
          </a:xfrm>
          <a:prstGeom prst="rect">
            <a:avLst/>
          </a:prstGeom>
          <a:solidFill>
            <a:schemeClr val="accent1"/>
          </a:solidFill>
          <a:ln w="3175">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sp>
        <p:nvSpPr>
          <p:cNvPr id="2" name="TextBox 1"/>
          <p:cNvSpPr txBox="1"/>
          <p:nvPr/>
        </p:nvSpPr>
        <p:spPr>
          <a:xfrm>
            <a:off x="3585737" y="2870859"/>
            <a:ext cx="9298331" cy="1646604"/>
          </a:xfrm>
          <a:prstGeom prst="rect">
            <a:avLst/>
          </a:prstGeom>
        </p:spPr>
        <p:txBody>
          <a:bodyPr wrap="none" lIns="0" tIns="0" rIns="0" bIns="0" rtlCol="0">
            <a:spAutoFit/>
          </a:bodyPr>
          <a:lstStyle/>
          <a:p>
            <a:pPr>
              <a:spcAft>
                <a:spcPts val="2400"/>
              </a:spcAft>
            </a:pPr>
            <a:r>
              <a:rPr lang="en-US" sz="10700" dirty="0" smtClean="0">
                <a:solidFill>
                  <a:schemeClr val="bg1"/>
                </a:solidFill>
                <a:latin typeface="Arial Black" panose="020B0A04020102020204" pitchFamily="34" charset="0"/>
                <a:cs typeface="Helvetica"/>
              </a:rPr>
              <a:t>THANK</a:t>
            </a:r>
            <a:r>
              <a:rPr lang="en-US" sz="10700" baseline="0" dirty="0" smtClean="0">
                <a:solidFill>
                  <a:schemeClr val="bg1"/>
                </a:solidFill>
                <a:latin typeface="Arial Black" panose="020B0A04020102020204" pitchFamily="34" charset="0"/>
                <a:cs typeface="Helvetica"/>
              </a:rPr>
              <a:t> YOU</a:t>
            </a:r>
            <a:endParaRPr lang="en-US" sz="10700" dirty="0" smtClean="0">
              <a:solidFill>
                <a:schemeClr val="bg1"/>
              </a:solidFill>
              <a:latin typeface="Arial Black" panose="020B0A04020102020204" pitchFamily="34" charset="0"/>
              <a:cs typeface="Helvetica"/>
            </a:endParaRPr>
          </a:p>
        </p:txBody>
      </p:sp>
      <p:sp>
        <p:nvSpPr>
          <p:cNvPr id="9" name="TextBox 8"/>
          <p:cNvSpPr txBox="1"/>
          <p:nvPr/>
        </p:nvSpPr>
        <p:spPr>
          <a:xfrm>
            <a:off x="1941708" y="7630892"/>
            <a:ext cx="12372623" cy="403829"/>
          </a:xfrm>
          <a:prstGeom prst="rect">
            <a:avLst/>
          </a:prstGeom>
          <a:noFill/>
        </p:spPr>
        <p:txBody>
          <a:bodyPr wrap="square" lIns="0" tIns="0" rIns="0" bIns="0" rtlCol="0">
            <a:spAutoFit/>
          </a:bodyPr>
          <a:lstStyle/>
          <a:p>
            <a:pPr marL="0" marR="0" indent="0" algn="ctr" defTabSz="608611" rtl="0" eaLnBrk="1" fontAlgn="auto" latinLnBrk="0" hangingPunct="1">
              <a:lnSpc>
                <a:spcPct val="110000"/>
              </a:lnSpc>
              <a:spcBef>
                <a:spcPts val="0"/>
              </a:spcBef>
              <a:spcAft>
                <a:spcPts val="267"/>
              </a:spcAft>
              <a:buClrTx/>
              <a:buSzTx/>
              <a:buFontTx/>
              <a:buNone/>
              <a:tabLst/>
            </a:pPr>
            <a:r>
              <a:rPr lang="en-US" sz="1100" b="1" kern="400" spc="27" baseline="0" dirty="0" smtClean="0">
                <a:solidFill>
                  <a:schemeClr val="bg2"/>
                </a:solidFill>
                <a:latin typeface="+mn-lt"/>
                <a:cs typeface="Helvetica"/>
              </a:rPr>
              <a:t>RACKSPACE®</a:t>
            </a:r>
            <a:r>
              <a:rPr lang="en-US" sz="1100" kern="400" spc="27" baseline="0" dirty="0" smtClean="0">
                <a:solidFill>
                  <a:schemeClr val="bg2"/>
                </a:solidFill>
                <a:latin typeface="+mn-lt"/>
                <a:cs typeface="Helvetica"/>
              </a:rPr>
              <a:t>     |     1 FANATICAL PLACE, CITY OF WINDCREST     |     SAN ANTONIO, TX  78218</a:t>
            </a:r>
          </a:p>
          <a:p>
            <a:pPr marL="0" marR="0" indent="0" algn="ctr" defTabSz="608611" rtl="0" eaLnBrk="1" fontAlgn="auto" latinLnBrk="0" hangingPunct="1">
              <a:lnSpc>
                <a:spcPct val="110000"/>
              </a:lnSpc>
              <a:spcBef>
                <a:spcPts val="0"/>
              </a:spcBef>
              <a:spcAft>
                <a:spcPts val="267"/>
              </a:spcAft>
              <a:buClrTx/>
              <a:buSzTx/>
              <a:buFontTx/>
              <a:buNone/>
              <a:tabLst/>
            </a:pPr>
            <a:r>
              <a:rPr lang="en-US" sz="1100" b="1" kern="400" spc="27" baseline="0" dirty="0" smtClean="0">
                <a:solidFill>
                  <a:schemeClr val="bg2"/>
                </a:solidFill>
                <a:latin typeface="+mn-lt"/>
                <a:cs typeface="Helvetica"/>
              </a:rPr>
              <a:t>US SALES:</a:t>
            </a:r>
            <a:r>
              <a:rPr lang="en-US" sz="1100" kern="400" spc="27" baseline="0" dirty="0" smtClean="0">
                <a:solidFill>
                  <a:schemeClr val="bg2"/>
                </a:solidFill>
                <a:latin typeface="+mn-lt"/>
                <a:cs typeface="Helvetica"/>
              </a:rPr>
              <a:t> 1-800-961-2888     |     </a:t>
            </a:r>
            <a:r>
              <a:rPr lang="en-US" sz="1100" b="1" kern="400" spc="27" baseline="0" dirty="0" smtClean="0">
                <a:solidFill>
                  <a:schemeClr val="bg2"/>
                </a:solidFill>
                <a:latin typeface="+mn-lt"/>
                <a:cs typeface="Helvetica"/>
              </a:rPr>
              <a:t>US SUPPORT:</a:t>
            </a:r>
            <a:r>
              <a:rPr lang="en-US" sz="1100" kern="400" spc="27" baseline="0" dirty="0" smtClean="0">
                <a:solidFill>
                  <a:schemeClr val="bg2"/>
                </a:solidFill>
                <a:latin typeface="+mn-lt"/>
                <a:cs typeface="Helvetica"/>
              </a:rPr>
              <a:t> 1-800-961-4454     |     WWW.</a:t>
            </a:r>
            <a:r>
              <a:rPr lang="en-US" sz="1100" b="1" kern="400" spc="27" baseline="0" dirty="0" smtClean="0">
                <a:solidFill>
                  <a:schemeClr val="bg2"/>
                </a:solidFill>
                <a:latin typeface="+mn-lt"/>
                <a:cs typeface="Helvetica"/>
              </a:rPr>
              <a:t>RACKSPACE</a:t>
            </a:r>
            <a:r>
              <a:rPr lang="en-US" sz="1100" kern="400" spc="27" baseline="0" dirty="0" smtClean="0">
                <a:solidFill>
                  <a:schemeClr val="bg2"/>
                </a:solidFill>
                <a:latin typeface="+mn-lt"/>
                <a:cs typeface="Helvetica"/>
              </a:rPr>
              <a:t>.COM</a:t>
            </a:r>
          </a:p>
        </p:txBody>
      </p:sp>
      <p:sp>
        <p:nvSpPr>
          <p:cNvPr id="10" name="TextBox 9"/>
          <p:cNvSpPr txBox="1"/>
          <p:nvPr/>
        </p:nvSpPr>
        <p:spPr>
          <a:xfrm>
            <a:off x="1016000" y="8568088"/>
            <a:ext cx="14224000" cy="107722"/>
          </a:xfrm>
          <a:prstGeom prst="rect">
            <a:avLst/>
          </a:prstGeom>
          <a:noFill/>
        </p:spPr>
        <p:txBody>
          <a:bodyPr wrap="square" lIns="0" tIns="0" rIns="0" bIns="0" rtlCol="0">
            <a:spAutoFit/>
          </a:bodyPr>
          <a:lstStyle/>
          <a:p>
            <a:pPr algn="ctr">
              <a:lnSpc>
                <a:spcPts val="800"/>
              </a:lnSpc>
            </a:pPr>
            <a:r>
              <a:rPr lang="en-US" sz="700" b="0" i="0" kern="100" cap="none" spc="27" baseline="0" dirty="0" smtClean="0">
                <a:solidFill>
                  <a:schemeClr val="bg2"/>
                </a:solidFill>
                <a:latin typeface="+mn-lt"/>
                <a:cs typeface="Helvetica"/>
              </a:rPr>
              <a:t>© RACKSPACE LTD.    |    RACKSPACE® AND FANATICAL SUPPORT® ARE SERVICE MARKS OF RACKSPACE US, INC. REGISTERED IN THE UNITED STATES AND OTHER COUNTRIES.    |    </a:t>
            </a:r>
            <a:r>
              <a:rPr lang="en-US" sz="700" b="1" i="0" kern="100" cap="none" spc="27" baseline="0" dirty="0" smtClean="0">
                <a:solidFill>
                  <a:schemeClr val="bg2"/>
                </a:solidFill>
                <a:latin typeface="+mn-lt"/>
                <a:cs typeface="Helvetica"/>
              </a:rPr>
              <a:t>WWW.RACKSPACE.COM</a:t>
            </a:r>
            <a:endParaRPr lang="en-US" sz="700" b="1" i="0" kern="100" cap="none" spc="27" baseline="0" dirty="0">
              <a:solidFill>
                <a:schemeClr val="bg2"/>
              </a:solidFill>
              <a:latin typeface="+mn-lt"/>
              <a:cs typeface="Helvetica"/>
            </a:endParaRPr>
          </a:p>
        </p:txBody>
      </p:sp>
      <p:pic>
        <p:nvPicPr>
          <p:cNvPr id="21" name="Picture 2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435072" y="5414434"/>
            <a:ext cx="5385856" cy="1579489"/>
          </a:xfrm>
          <a:prstGeom prst="rect">
            <a:avLst/>
          </a:prstGeom>
          <a:noFill/>
          <a:ln>
            <a:noFill/>
          </a:ln>
        </p:spPr>
      </p:pic>
    </p:spTree>
    <p:extLst>
      <p:ext uri="{BB962C8B-B14F-4D97-AF65-F5344CB8AC3E}">
        <p14:creationId xmlns:p14="http://schemas.microsoft.com/office/powerpoint/2010/main" val="31763618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_Just Footer Elements">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pPr lvl="0"/>
            <a:fld id="{86CB4B4D-7CA3-9044-876B-883B54F8677D}" type="slidenum">
              <a:rPr lang="en-US" smtClean="0"/>
              <a:pPr lvl="0"/>
              <a:t>‹#›</a:t>
            </a:fld>
            <a:endParaRPr lang="en-US" dirty="0"/>
          </a:p>
        </p:txBody>
      </p:sp>
      <p:sp>
        <p:nvSpPr>
          <p:cNvPr id="8"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cxnSp>
        <p:nvCxnSpPr>
          <p:cNvPr id="6" name="Straight Connector 5"/>
          <p:cNvCxnSpPr>
            <a:endCxn id="7" idx="2"/>
          </p:cNvCxnSpPr>
          <p:nvPr userDrawn="1"/>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7" name="Oval 6"/>
          <p:cNvSpPr/>
          <p:nvPr userDrawn="1"/>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Tree>
    <p:extLst>
      <p:ext uri="{BB962C8B-B14F-4D97-AF65-F5344CB8AC3E}">
        <p14:creationId xmlns:p14="http://schemas.microsoft.com/office/powerpoint/2010/main" val="3702547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4_Just Footer Elements">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pPr lvl="0"/>
            <a:fld id="{86CB4B4D-7CA3-9044-876B-883B54F8677D}" type="slidenum">
              <a:rPr lang="en-US" smtClean="0"/>
              <a:pPr lvl="0"/>
              <a:t>‹#›</a:t>
            </a:fld>
            <a:endParaRPr lang="en-US" dirty="0"/>
          </a:p>
        </p:txBody>
      </p:sp>
      <p:sp>
        <p:nvSpPr>
          <p:cNvPr id="6"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17132332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Just Footer Elements">
    <p:spTree>
      <p:nvGrpSpPr>
        <p:cNvPr id="1" name=""/>
        <p:cNvGrpSpPr/>
        <p:nvPr/>
      </p:nvGrpSpPr>
      <p:grpSpPr>
        <a:xfrm>
          <a:off x="0" y="0"/>
          <a:ext cx="0" cy="0"/>
          <a:chOff x="0" y="0"/>
          <a:chExt cx="0" cy="0"/>
        </a:xfrm>
      </p:grpSpPr>
      <p:sp>
        <p:nvSpPr>
          <p:cNvPr id="10" name="Rounded Rectangle 9"/>
          <p:cNvSpPr/>
          <p:nvPr/>
        </p:nvSpPr>
        <p:spPr bwMode="auto">
          <a:xfrm>
            <a:off x="4591740" y="2458307"/>
            <a:ext cx="3629109" cy="4313617"/>
          </a:xfrm>
          <a:prstGeom prst="roundRect">
            <a:avLst>
              <a:gd name="adj" fmla="val 5060"/>
            </a:avLst>
          </a:prstGeom>
          <a:noFill/>
          <a:ln w="19050" cap="rnd" cmpd="sng" algn="ctr">
            <a:solidFill>
              <a:schemeClr val="tx2">
                <a:lumMod val="50000"/>
                <a:lumOff val="50000"/>
              </a:schemeClr>
            </a:solidFill>
            <a:prstDash val="solid"/>
            <a:round/>
            <a:headEnd type="none" w="med" len="med"/>
            <a:tailEnd type="none" w="med" len="med"/>
          </a:ln>
          <a:effectLst/>
          <a:extLst/>
        </p:spPr>
        <p:txBody>
          <a:bodyPr vert="horz" wrap="square" lIns="121754" tIns="60877" rIns="121754" bIns="60877" numCol="1" rtlCol="0" anchor="t" anchorCtr="0" compatLnSpc="1">
            <a:prstTxWarp prst="textNoShape">
              <a:avLst/>
            </a:prstTxWarp>
          </a:bodyPr>
          <a:lstStyle/>
          <a:p>
            <a:pPr marL="0" marR="0" indent="0" algn="ctr" defTabSz="1217340" rtl="0" eaLnBrk="1" fontAlgn="base" latinLnBrk="0" hangingPunct="1">
              <a:lnSpc>
                <a:spcPct val="100000"/>
              </a:lnSpc>
              <a:spcBef>
                <a:spcPct val="0"/>
              </a:spcBef>
              <a:spcAft>
                <a:spcPct val="0"/>
              </a:spcAft>
              <a:buClrTx/>
              <a:buSzTx/>
              <a:buFontTx/>
              <a:buNone/>
              <a:tabLst/>
            </a:pPr>
            <a:endParaRPr kumimoji="0" lang="en-US" sz="69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ounded Rectangle 10"/>
          <p:cNvSpPr/>
          <p:nvPr/>
        </p:nvSpPr>
        <p:spPr bwMode="auto">
          <a:xfrm>
            <a:off x="8447668" y="2458307"/>
            <a:ext cx="3629109" cy="4313617"/>
          </a:xfrm>
          <a:prstGeom prst="roundRect">
            <a:avLst>
              <a:gd name="adj" fmla="val 5060"/>
            </a:avLst>
          </a:prstGeom>
          <a:noFill/>
          <a:ln w="19050" cap="rnd" cmpd="sng" algn="ctr">
            <a:solidFill>
              <a:schemeClr val="tx2">
                <a:lumMod val="50000"/>
                <a:lumOff val="50000"/>
              </a:schemeClr>
            </a:solidFill>
            <a:prstDash val="solid"/>
            <a:round/>
            <a:headEnd type="none" w="med" len="med"/>
            <a:tailEnd type="none" w="med" len="med"/>
          </a:ln>
          <a:effectLst/>
          <a:extLst/>
        </p:spPr>
        <p:txBody>
          <a:bodyPr vert="horz" wrap="square" lIns="121754" tIns="60877" rIns="121754" bIns="60877" numCol="1" rtlCol="0" anchor="t" anchorCtr="0" compatLnSpc="1">
            <a:prstTxWarp prst="textNoShape">
              <a:avLst/>
            </a:prstTxWarp>
          </a:bodyPr>
          <a:lstStyle/>
          <a:p>
            <a:pPr marL="0" marR="0" indent="0" algn="ctr" defTabSz="1217340" rtl="0" eaLnBrk="1" fontAlgn="base" latinLnBrk="0" hangingPunct="1">
              <a:lnSpc>
                <a:spcPct val="100000"/>
              </a:lnSpc>
              <a:spcBef>
                <a:spcPct val="0"/>
              </a:spcBef>
              <a:spcAft>
                <a:spcPct val="0"/>
              </a:spcAft>
              <a:buClrTx/>
              <a:buSzTx/>
              <a:buFontTx/>
              <a:buNone/>
              <a:tabLst/>
            </a:pPr>
            <a:endParaRPr kumimoji="0" lang="en-US" sz="69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Rounded Rectangle 11"/>
          <p:cNvSpPr/>
          <p:nvPr/>
        </p:nvSpPr>
        <p:spPr bwMode="auto">
          <a:xfrm>
            <a:off x="12271192" y="2458307"/>
            <a:ext cx="3629109" cy="4313617"/>
          </a:xfrm>
          <a:prstGeom prst="roundRect">
            <a:avLst>
              <a:gd name="adj" fmla="val 5060"/>
            </a:avLst>
          </a:prstGeom>
          <a:noFill/>
          <a:ln w="19050" cap="rnd" cmpd="sng" algn="ctr">
            <a:solidFill>
              <a:schemeClr val="tx2">
                <a:lumMod val="50000"/>
                <a:lumOff val="50000"/>
              </a:schemeClr>
            </a:solidFill>
            <a:prstDash val="solid"/>
            <a:round/>
            <a:headEnd type="none" w="med" len="med"/>
            <a:tailEnd type="none" w="med" len="med"/>
          </a:ln>
          <a:effectLst/>
          <a:extLst/>
        </p:spPr>
        <p:txBody>
          <a:bodyPr vert="horz" wrap="square" lIns="121754" tIns="60877" rIns="121754" bIns="60877" numCol="1" rtlCol="0" anchor="t" anchorCtr="0" compatLnSpc="1">
            <a:prstTxWarp prst="textNoShape">
              <a:avLst/>
            </a:prstTxWarp>
          </a:bodyPr>
          <a:lstStyle/>
          <a:p>
            <a:pPr marL="0" marR="0" indent="0" algn="ctr" defTabSz="1217340" rtl="0" eaLnBrk="1" fontAlgn="base" latinLnBrk="0" hangingPunct="1">
              <a:lnSpc>
                <a:spcPct val="100000"/>
              </a:lnSpc>
              <a:spcBef>
                <a:spcPct val="0"/>
              </a:spcBef>
              <a:spcAft>
                <a:spcPct val="0"/>
              </a:spcAft>
              <a:buClrTx/>
              <a:buSzTx/>
              <a:buFontTx/>
              <a:buNone/>
              <a:tabLst/>
            </a:pPr>
            <a:endParaRPr kumimoji="0" lang="en-US" sz="69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Text Placeholder 12"/>
          <p:cNvSpPr>
            <a:spLocks noGrp="1"/>
          </p:cNvSpPr>
          <p:nvPr>
            <p:ph type="body" sz="quarter" idx="13"/>
          </p:nvPr>
        </p:nvSpPr>
        <p:spPr>
          <a:xfrm>
            <a:off x="4780926" y="2764368"/>
            <a:ext cx="3250585" cy="664797"/>
          </a:xfrm>
        </p:spPr>
        <p:txBody>
          <a:bodyPr/>
          <a:lstStyle>
            <a:lvl1pPr marL="0" indent="0">
              <a:buNone/>
              <a:defRPr/>
            </a:lvl1pPr>
          </a:lstStyle>
          <a:p>
            <a:pPr lvl="0"/>
            <a:r>
              <a:rPr lang="en-US" smtClean="0"/>
              <a:t>Click to edit Master text styles</a:t>
            </a:r>
          </a:p>
        </p:txBody>
      </p:sp>
      <p:sp>
        <p:nvSpPr>
          <p:cNvPr id="14" name="Text Placeholder 12"/>
          <p:cNvSpPr>
            <a:spLocks noGrp="1"/>
          </p:cNvSpPr>
          <p:nvPr>
            <p:ph type="body" sz="quarter" idx="14"/>
          </p:nvPr>
        </p:nvSpPr>
        <p:spPr>
          <a:xfrm>
            <a:off x="8643737" y="2764368"/>
            <a:ext cx="3250585" cy="664797"/>
          </a:xfrm>
        </p:spPr>
        <p:txBody>
          <a:bodyPr/>
          <a:lstStyle>
            <a:lvl1pPr marL="0" indent="0">
              <a:buNone/>
              <a:defRPr/>
            </a:lvl1pPr>
          </a:lstStyle>
          <a:p>
            <a:pPr lvl="0"/>
            <a:r>
              <a:rPr lang="en-US" smtClean="0"/>
              <a:t>Click to edit Master text styles</a:t>
            </a:r>
          </a:p>
        </p:txBody>
      </p:sp>
      <p:sp>
        <p:nvSpPr>
          <p:cNvPr id="15" name="Text Placeholder 12"/>
          <p:cNvSpPr>
            <a:spLocks noGrp="1"/>
          </p:cNvSpPr>
          <p:nvPr>
            <p:ph type="body" sz="quarter" idx="15"/>
          </p:nvPr>
        </p:nvSpPr>
        <p:spPr>
          <a:xfrm>
            <a:off x="12442172" y="2764368"/>
            <a:ext cx="3250585" cy="664797"/>
          </a:xfrm>
        </p:spPr>
        <p:txBody>
          <a:bodyPr/>
          <a:lstStyle>
            <a:lvl1pPr marL="0" indent="0">
              <a:buNone/>
              <a:defRPr/>
            </a:lvl1pPr>
          </a:lstStyle>
          <a:p>
            <a:pPr lvl="0"/>
            <a:r>
              <a:rPr lang="en-US" smtClean="0"/>
              <a:t>Click to edit Master text styles</a:t>
            </a:r>
          </a:p>
        </p:txBody>
      </p:sp>
      <p:cxnSp>
        <p:nvCxnSpPr>
          <p:cNvPr id="19" name="Straight Connector 18"/>
          <p:cNvCxnSpPr/>
          <p:nvPr/>
        </p:nvCxnSpPr>
        <p:spPr>
          <a:xfrm>
            <a:off x="607392" y="1677633"/>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16"/>
          </p:nvPr>
        </p:nvSpPr>
        <p:spPr>
          <a:xfrm>
            <a:off x="82" y="2458307"/>
            <a:ext cx="4278489" cy="4313617"/>
          </a:xfrm>
          <a:solidFill>
            <a:schemeClr val="bg2">
              <a:lumMod val="95000"/>
            </a:schemeClr>
          </a:solidFill>
        </p:spPr>
        <p:txBody>
          <a:bodyPr lIns="486936" anchor="ctr" anchorCtr="0">
            <a:normAutofit/>
          </a:bodyPr>
          <a:lstStyle>
            <a:lvl1pPr marL="0" indent="0">
              <a:buNone/>
              <a:defRPr/>
            </a:lvl1pPr>
          </a:lstStyle>
          <a:p>
            <a:pPr lvl="0"/>
            <a:r>
              <a:rPr lang="en-US" smtClean="0"/>
              <a:t>Click to edit Master text styles</a:t>
            </a:r>
          </a:p>
        </p:txBody>
      </p:sp>
      <p:sp>
        <p:nvSpPr>
          <p:cNvPr id="6" name="Slide Number Placeholder 5"/>
          <p:cNvSpPr>
            <a:spLocks noGrp="1"/>
          </p:cNvSpPr>
          <p:nvPr>
            <p:ph type="sldNum" sz="quarter" idx="18"/>
          </p:nvPr>
        </p:nvSpPr>
        <p:spPr/>
        <p:txBody>
          <a:bodyPr/>
          <a:lstStyle/>
          <a:p>
            <a:pPr lvl="0"/>
            <a:fld id="{86CB4B4D-7CA3-9044-876B-883B54F8677D}" type="slidenum">
              <a:rPr lang="en-US" smtClean="0"/>
              <a:pPr lvl="0"/>
              <a:t>‹#›</a:t>
            </a:fld>
            <a:endParaRPr lang="en-US" dirty="0"/>
          </a:p>
        </p:txBody>
      </p:sp>
      <p:sp>
        <p:nvSpPr>
          <p:cNvPr id="18"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041913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ide by Side Comparison">
    <p:spTree>
      <p:nvGrpSpPr>
        <p:cNvPr id="1" name=""/>
        <p:cNvGrpSpPr/>
        <p:nvPr/>
      </p:nvGrpSpPr>
      <p:grpSpPr>
        <a:xfrm>
          <a:off x="0" y="0"/>
          <a:ext cx="0" cy="0"/>
          <a:chOff x="0" y="0"/>
          <a:chExt cx="0" cy="0"/>
        </a:xfrm>
      </p:grpSpPr>
      <p:sp>
        <p:nvSpPr>
          <p:cNvPr id="24" name="Content Placeholder 23"/>
          <p:cNvSpPr>
            <a:spLocks noGrp="1"/>
          </p:cNvSpPr>
          <p:nvPr>
            <p:ph sz="quarter" idx="13"/>
          </p:nvPr>
        </p:nvSpPr>
        <p:spPr>
          <a:xfrm>
            <a:off x="82" y="2184400"/>
            <a:ext cx="7889863" cy="5586715"/>
          </a:xfrm>
          <a:solidFill>
            <a:schemeClr val="bg1">
              <a:lumMod val="95000"/>
            </a:schemeClr>
          </a:solidFill>
        </p:spPr>
        <p:txBody>
          <a:bodyPr lIns="365262" tIns="243469" rIns="243469" bIns="243469">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Content Placeholder 23"/>
          <p:cNvSpPr>
            <a:spLocks noGrp="1"/>
          </p:cNvSpPr>
          <p:nvPr>
            <p:ph sz="quarter" idx="14"/>
          </p:nvPr>
        </p:nvSpPr>
        <p:spPr>
          <a:xfrm>
            <a:off x="8366219" y="2184400"/>
            <a:ext cx="7889863" cy="5586715"/>
          </a:xfrm>
          <a:solidFill>
            <a:schemeClr val="bg1">
              <a:lumMod val="95000"/>
            </a:schemeClr>
          </a:solidFill>
        </p:spPr>
        <p:txBody>
          <a:bodyPr lIns="365262" tIns="243469" rIns="243469" bIns="243469">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16"/>
          </p:nvPr>
        </p:nvSpPr>
        <p:spPr/>
        <p:txBody>
          <a:bodyPr/>
          <a:lstStyle/>
          <a:p>
            <a:pPr lvl="0"/>
            <a:fld id="{86CB4B4D-7CA3-9044-876B-883B54F8677D}" type="slidenum">
              <a:rPr lang="en-US" smtClean="0"/>
              <a:pPr lvl="0"/>
              <a:t>‹#›</a:t>
            </a:fld>
            <a:endParaRPr lang="en-US" dirty="0"/>
          </a:p>
        </p:txBody>
      </p:sp>
      <p:sp>
        <p:nvSpPr>
          <p:cNvPr id="9"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573584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all out or Quote Layout">
    <p:spTree>
      <p:nvGrpSpPr>
        <p:cNvPr id="1" name=""/>
        <p:cNvGrpSpPr/>
        <p:nvPr/>
      </p:nvGrpSpPr>
      <p:grpSpPr>
        <a:xfrm>
          <a:off x="0" y="0"/>
          <a:ext cx="0" cy="0"/>
          <a:chOff x="0" y="0"/>
          <a:chExt cx="0" cy="0"/>
        </a:xfrm>
      </p:grpSpPr>
      <p:sp>
        <p:nvSpPr>
          <p:cNvPr id="11" name="Rectangle 10"/>
          <p:cNvSpPr/>
          <p:nvPr/>
        </p:nvSpPr>
        <p:spPr>
          <a:xfrm>
            <a:off x="0" y="7947707"/>
            <a:ext cx="16256000" cy="1196375"/>
          </a:xfrm>
          <a:prstGeom prst="rect">
            <a:avLst/>
          </a:prstGeom>
          <a:solidFill>
            <a:schemeClr val="accent1"/>
          </a:solidFill>
          <a:ln w="3175">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121754" tIns="60877" rIns="121754" bIns="60877" rtlCol="0" anchor="ctr"/>
          <a:lstStyle/>
          <a:p>
            <a:pPr algn="ctr"/>
            <a:endParaRPr lang="en-US" sz="2400" dirty="0"/>
          </a:p>
        </p:txBody>
      </p:sp>
      <p:pic>
        <p:nvPicPr>
          <p:cNvPr id="8" name="Picture 2"/>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l="13898" r="13898"/>
          <a:stretch/>
        </p:blipFill>
        <p:spPr bwMode="auto">
          <a:xfrm>
            <a:off x="0" y="84"/>
            <a:ext cx="16256000" cy="794762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2"/>
          </p:nvPr>
        </p:nvSpPr>
        <p:spPr>
          <a:solidFill>
            <a:schemeClr val="bg1"/>
          </a:solidFill>
        </p:spPr>
        <p:txBody>
          <a:bodyPr/>
          <a:lstStyle>
            <a:lvl1pPr>
              <a:defRPr>
                <a:solidFill>
                  <a:schemeClr val="accent1"/>
                </a:solidFill>
              </a:defRPr>
            </a:lvl1pPr>
          </a:lstStyle>
          <a:p>
            <a:pPr lvl="0"/>
            <a:fld id="{86CB4B4D-7CA3-9044-876B-883B54F8677D}" type="slidenum">
              <a:rPr lang="en-US" smtClean="0"/>
              <a:pPr lvl="0"/>
              <a:t>‹#›</a:t>
            </a:fld>
            <a:endParaRPr lang="en-US" dirty="0"/>
          </a:p>
        </p:txBody>
      </p:sp>
      <p:sp>
        <p:nvSpPr>
          <p:cNvPr id="6" name="Title Placeholder 1"/>
          <p:cNvSpPr>
            <a:spLocks noGrp="1"/>
          </p:cNvSpPr>
          <p:nvPr>
            <p:ph type="title" hasCustomPrompt="1"/>
          </p:nvPr>
        </p:nvSpPr>
        <p:spPr>
          <a:xfrm>
            <a:off x="1002453" y="3522133"/>
            <a:ext cx="14630400" cy="1950720"/>
          </a:xfrm>
          <a:prstGeom prst="rect">
            <a:avLst/>
          </a:prstGeom>
        </p:spPr>
        <p:txBody>
          <a:bodyPr vert="horz" lIns="0" tIns="0" rIns="0" bIns="0" rtlCol="0" anchor="ctr" anchorCtr="0">
            <a:normAutofit/>
          </a:bodyPr>
          <a:lstStyle>
            <a:lvl1pPr algn="l" defTabSz="608611" rtl="0" eaLnBrk="1" latinLnBrk="0" hangingPunct="1">
              <a:lnSpc>
                <a:spcPct val="100000"/>
              </a:lnSpc>
              <a:spcBef>
                <a:spcPct val="0"/>
              </a:spcBef>
              <a:buNone/>
              <a:defRPr lang="en-US" sz="4800" b="0" i="0" kern="800" baseline="0" dirty="0">
                <a:solidFill>
                  <a:schemeClr val="accent1"/>
                </a:solidFill>
                <a:latin typeface="Arial Black" panose="020B0A04020102020204" pitchFamily="34" charset="0"/>
                <a:ea typeface="+mj-ea"/>
                <a:cs typeface="Arial"/>
              </a:defRPr>
            </a:lvl1pPr>
          </a:lstStyle>
          <a:p>
            <a:r>
              <a:rPr lang="en-US" dirty="0" smtClean="0"/>
              <a:t>CLICK TO EDIT MASTER TITLE STYLE</a:t>
            </a:r>
            <a:endParaRPr lang="en-US" dirty="0"/>
          </a:p>
        </p:txBody>
      </p:sp>
      <p:pic>
        <p:nvPicPr>
          <p:cNvPr id="10" name="Picture 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7333" y="8306216"/>
            <a:ext cx="2006091" cy="588317"/>
          </a:xfrm>
          <a:prstGeom prst="rect">
            <a:avLst/>
          </a:prstGeom>
          <a:noFill/>
          <a:ln>
            <a:noFill/>
          </a:ln>
        </p:spPr>
      </p:pic>
      <p:sp>
        <p:nvSpPr>
          <p:cNvPr id="9"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bg1"/>
                </a:solidFill>
                <a:latin typeface="+mn-lt"/>
                <a:cs typeface="Arial"/>
              </a:defRPr>
            </a:lvl1pPr>
          </a:lstStyle>
          <a:p>
            <a:endParaRPr lang="en-US" dirty="0"/>
          </a:p>
        </p:txBody>
      </p:sp>
    </p:spTree>
    <p:extLst>
      <p:ext uri="{BB962C8B-B14F-4D97-AF65-F5344CB8AC3E}">
        <p14:creationId xmlns:p14="http://schemas.microsoft.com/office/powerpoint/2010/main" val="3732534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Call out or Quote Layout">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l="13898" r="13898"/>
          <a:stretch/>
        </p:blipFill>
        <p:spPr bwMode="auto">
          <a:xfrm>
            <a:off x="0" y="84"/>
            <a:ext cx="16256000" cy="794762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6" name="Title Placeholder 1"/>
          <p:cNvSpPr>
            <a:spLocks noGrp="1"/>
          </p:cNvSpPr>
          <p:nvPr>
            <p:ph type="title" hasCustomPrompt="1"/>
          </p:nvPr>
        </p:nvSpPr>
        <p:spPr>
          <a:xfrm>
            <a:off x="1002453" y="3522133"/>
            <a:ext cx="14630400" cy="1950720"/>
          </a:xfrm>
          <a:prstGeom prst="rect">
            <a:avLst/>
          </a:prstGeom>
        </p:spPr>
        <p:txBody>
          <a:bodyPr vert="horz" lIns="0" tIns="0" rIns="0" bIns="0" rtlCol="0" anchor="ctr" anchorCtr="0">
            <a:normAutofit/>
          </a:bodyPr>
          <a:lstStyle>
            <a:lvl1pPr>
              <a:lnSpc>
                <a:spcPct val="100000"/>
              </a:lnSpc>
              <a:defRPr sz="4800" b="0">
                <a:solidFill>
                  <a:schemeClr val="tx2"/>
                </a:solidFill>
                <a:latin typeface="Arial Black" panose="020B0A04020102020204" pitchFamily="34" charset="0"/>
              </a:defRPr>
            </a:lvl1pPr>
          </a:lstStyle>
          <a:p>
            <a:r>
              <a:rPr lang="en-US" dirty="0" smtClean="0"/>
              <a:t>CLICK TO EDIT MASTER TITLE STYLE</a:t>
            </a:r>
            <a:endParaRPr lang="en-US" dirty="0"/>
          </a:p>
        </p:txBody>
      </p:sp>
      <p:sp>
        <p:nvSpPr>
          <p:cNvPr id="5" name="Slide Number Placeholder 4"/>
          <p:cNvSpPr>
            <a:spLocks noGrp="1"/>
          </p:cNvSpPr>
          <p:nvPr>
            <p:ph type="sldNum" sz="quarter" idx="11"/>
          </p:nvPr>
        </p:nvSpPr>
        <p:spPr/>
        <p:txBody>
          <a:bodyPr/>
          <a:lstStyle/>
          <a:p>
            <a:pPr lvl="0"/>
            <a:fld id="{86CB4B4D-7CA3-9044-876B-883B54F8677D}" type="slidenum">
              <a:rPr lang="en-US" smtClean="0"/>
              <a:pPr lvl="0"/>
              <a:t>‹#›</a:t>
            </a:fld>
            <a:endParaRPr lang="en-US" dirty="0"/>
          </a:p>
        </p:txBody>
      </p:sp>
      <p:sp>
        <p:nvSpPr>
          <p:cNvPr id="9"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4027819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Dark Title">
    <p:bg>
      <p:bgPr>
        <a:solidFill>
          <a:schemeClr val="tx1"/>
        </a:solidFill>
        <a:effectLst/>
      </p:bgPr>
    </p:bg>
    <p:spTree>
      <p:nvGrpSpPr>
        <p:cNvPr id="1" name=""/>
        <p:cNvGrpSpPr/>
        <p:nvPr/>
      </p:nvGrpSpPr>
      <p:grpSpPr>
        <a:xfrm>
          <a:off x="0" y="0"/>
          <a:ext cx="0" cy="0"/>
          <a:chOff x="0" y="0"/>
          <a:chExt cx="0" cy="0"/>
        </a:xfrm>
      </p:grpSpPr>
      <p:sp>
        <p:nvSpPr>
          <p:cNvPr id="608" name="Freeform 391"/>
          <p:cNvSpPr>
            <a:spLocks/>
          </p:cNvSpPr>
          <p:nvPr userDrawn="1"/>
        </p:nvSpPr>
        <p:spPr bwMode="auto">
          <a:xfrm>
            <a:off x="19843440" y="573616"/>
            <a:ext cx="105833" cy="118533"/>
          </a:xfrm>
          <a:custGeom>
            <a:avLst/>
            <a:gdLst>
              <a:gd name="T0" fmla="*/ 0 w 21"/>
              <a:gd name="T1" fmla="*/ 21 h 21"/>
              <a:gd name="T2" fmla="*/ 0 w 21"/>
              <a:gd name="T3" fmla="*/ 16 h 21"/>
              <a:gd name="T4" fmla="*/ 16 w 21"/>
              <a:gd name="T5" fmla="*/ 0 h 21"/>
              <a:gd name="T6" fmla="*/ 21 w 21"/>
              <a:gd name="T7" fmla="*/ 0 h 21"/>
              <a:gd name="T8" fmla="*/ 0 w 21"/>
              <a:gd name="T9" fmla="*/ 21 h 21"/>
            </a:gdLst>
            <a:ahLst/>
            <a:cxnLst>
              <a:cxn ang="0">
                <a:pos x="T0" y="T1"/>
              </a:cxn>
              <a:cxn ang="0">
                <a:pos x="T2" y="T3"/>
              </a:cxn>
              <a:cxn ang="0">
                <a:pos x="T4" y="T5"/>
              </a:cxn>
              <a:cxn ang="0">
                <a:pos x="T6" y="T7"/>
              </a:cxn>
              <a:cxn ang="0">
                <a:pos x="T8" y="T9"/>
              </a:cxn>
            </a:cxnLst>
            <a:rect l="0" t="0" r="r" b="b"/>
            <a:pathLst>
              <a:path w="21" h="21">
                <a:moveTo>
                  <a:pt x="0" y="21"/>
                </a:moveTo>
                <a:cubicBezTo>
                  <a:pt x="0" y="16"/>
                  <a:pt x="0" y="16"/>
                  <a:pt x="0" y="16"/>
                </a:cubicBezTo>
                <a:cubicBezTo>
                  <a:pt x="9" y="16"/>
                  <a:pt x="16" y="9"/>
                  <a:pt x="16" y="0"/>
                </a:cubicBezTo>
                <a:cubicBezTo>
                  <a:pt x="21" y="0"/>
                  <a:pt x="21" y="0"/>
                  <a:pt x="21" y="0"/>
                </a:cubicBezTo>
                <a:cubicBezTo>
                  <a:pt x="21" y="12"/>
                  <a:pt x="11" y="21"/>
                  <a:pt x="0" y="21"/>
                </a:cubicBezTo>
                <a:close/>
              </a:path>
            </a:pathLst>
          </a:custGeom>
          <a:solidFill>
            <a:schemeClr val="accent2"/>
          </a:solidFill>
          <a:ln>
            <a:noFill/>
          </a:ln>
        </p:spPr>
        <p:txBody>
          <a:bodyPr vert="horz" wrap="square" lIns="121890" tIns="60945" rIns="121890" bIns="60945" numCol="1" anchor="t" anchorCtr="0" compatLnSpc="1">
            <a:prstTxWarp prst="textNoShape">
              <a:avLst/>
            </a:prstTxWarp>
          </a:bodyPr>
          <a:lstStyle/>
          <a:p>
            <a:pPr defTabSz="609427"/>
            <a:endParaRPr lang="en-US" dirty="0">
              <a:solidFill>
                <a:srgbClr val="111111"/>
              </a:solidFill>
            </a:endParaRPr>
          </a:p>
        </p:txBody>
      </p:sp>
      <p:grpSp>
        <p:nvGrpSpPr>
          <p:cNvPr id="658" name="Group 657"/>
          <p:cNvGrpSpPr/>
          <p:nvPr userDrawn="1"/>
        </p:nvGrpSpPr>
        <p:grpSpPr>
          <a:xfrm>
            <a:off x="1211701" y="1003300"/>
            <a:ext cx="4836351" cy="1436085"/>
            <a:chOff x="-1644651" y="-1844676"/>
            <a:chExt cx="4506914" cy="1338263"/>
          </a:xfrm>
          <a:solidFill>
            <a:schemeClr val="bg2"/>
          </a:solidFill>
        </p:grpSpPr>
        <p:sp>
          <p:nvSpPr>
            <p:cNvPr id="622" name="Freeform 396"/>
            <p:cNvSpPr>
              <a:spLocks/>
            </p:cNvSpPr>
            <p:nvPr userDrawn="1"/>
          </p:nvSpPr>
          <p:spPr bwMode="auto">
            <a:xfrm>
              <a:off x="-1644651" y="-758826"/>
              <a:ext cx="98425" cy="203200"/>
            </a:xfrm>
            <a:custGeom>
              <a:avLst/>
              <a:gdLst>
                <a:gd name="T0" fmla="*/ 12 w 26"/>
                <a:gd name="T1" fmla="*/ 54 h 54"/>
                <a:gd name="T2" fmla="*/ 1 w 26"/>
                <a:gd name="T3" fmla="*/ 46 h 54"/>
                <a:gd name="T4" fmla="*/ 1 w 26"/>
                <a:gd name="T5" fmla="*/ 42 h 54"/>
                <a:gd name="T6" fmla="*/ 6 w 26"/>
                <a:gd name="T7" fmla="*/ 18 h 54"/>
                <a:gd name="T8" fmla="*/ 0 w 26"/>
                <a:gd name="T9" fmla="*/ 18 h 54"/>
                <a:gd name="T10" fmla="*/ 0 w 26"/>
                <a:gd name="T11" fmla="*/ 18 h 54"/>
                <a:gd name="T12" fmla="*/ 0 w 26"/>
                <a:gd name="T13" fmla="*/ 18 h 54"/>
                <a:gd name="T14" fmla="*/ 1 w 26"/>
                <a:gd name="T15" fmla="*/ 12 h 54"/>
                <a:gd name="T16" fmla="*/ 1 w 26"/>
                <a:gd name="T17" fmla="*/ 12 h 54"/>
                <a:gd name="T18" fmla="*/ 7 w 26"/>
                <a:gd name="T19" fmla="*/ 12 h 54"/>
                <a:gd name="T20" fmla="*/ 9 w 26"/>
                <a:gd name="T21" fmla="*/ 0 h 54"/>
                <a:gd name="T22" fmla="*/ 9 w 26"/>
                <a:gd name="T23" fmla="*/ 0 h 54"/>
                <a:gd name="T24" fmla="*/ 15 w 26"/>
                <a:gd name="T25" fmla="*/ 0 h 54"/>
                <a:gd name="T26" fmla="*/ 16 w 26"/>
                <a:gd name="T27" fmla="*/ 0 h 54"/>
                <a:gd name="T28" fmla="*/ 16 w 26"/>
                <a:gd name="T29" fmla="*/ 0 h 54"/>
                <a:gd name="T30" fmla="*/ 13 w 26"/>
                <a:gd name="T31" fmla="*/ 12 h 54"/>
                <a:gd name="T32" fmla="*/ 26 w 26"/>
                <a:gd name="T33" fmla="*/ 12 h 54"/>
                <a:gd name="T34" fmla="*/ 26 w 26"/>
                <a:gd name="T35" fmla="*/ 12 h 54"/>
                <a:gd name="T36" fmla="*/ 26 w 26"/>
                <a:gd name="T37" fmla="*/ 12 h 54"/>
                <a:gd name="T38" fmla="*/ 25 w 26"/>
                <a:gd name="T39" fmla="*/ 18 h 54"/>
                <a:gd name="T40" fmla="*/ 25 w 26"/>
                <a:gd name="T41" fmla="*/ 18 h 54"/>
                <a:gd name="T42" fmla="*/ 12 w 26"/>
                <a:gd name="T43" fmla="*/ 18 h 54"/>
                <a:gd name="T44" fmla="*/ 8 w 26"/>
                <a:gd name="T45" fmla="*/ 42 h 54"/>
                <a:gd name="T46" fmla="*/ 8 w 26"/>
                <a:gd name="T47" fmla="*/ 45 h 54"/>
                <a:gd name="T48" fmla="*/ 13 w 26"/>
                <a:gd name="T49" fmla="*/ 49 h 54"/>
                <a:gd name="T50" fmla="*/ 19 w 26"/>
                <a:gd name="T51" fmla="*/ 47 h 54"/>
                <a:gd name="T52" fmla="*/ 19 w 26"/>
                <a:gd name="T53" fmla="*/ 47 h 54"/>
                <a:gd name="T54" fmla="*/ 19 w 26"/>
                <a:gd name="T55" fmla="*/ 48 h 54"/>
                <a:gd name="T56" fmla="*/ 18 w 26"/>
                <a:gd name="T57" fmla="*/ 53 h 54"/>
                <a:gd name="T58" fmla="*/ 18 w 26"/>
                <a:gd name="T59" fmla="*/ 53 h 54"/>
                <a:gd name="T60" fmla="*/ 12 w 26"/>
                <a:gd name="T6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 h="54">
                  <a:moveTo>
                    <a:pt x="12" y="54"/>
                  </a:moveTo>
                  <a:cubicBezTo>
                    <a:pt x="5" y="54"/>
                    <a:pt x="1" y="51"/>
                    <a:pt x="1" y="46"/>
                  </a:cubicBezTo>
                  <a:cubicBezTo>
                    <a:pt x="1" y="45"/>
                    <a:pt x="1" y="43"/>
                    <a:pt x="1" y="42"/>
                  </a:cubicBezTo>
                  <a:cubicBezTo>
                    <a:pt x="6" y="18"/>
                    <a:pt x="6" y="18"/>
                    <a:pt x="6" y="18"/>
                  </a:cubicBezTo>
                  <a:cubicBezTo>
                    <a:pt x="0" y="18"/>
                    <a:pt x="0" y="18"/>
                    <a:pt x="0" y="18"/>
                  </a:cubicBezTo>
                  <a:cubicBezTo>
                    <a:pt x="0" y="18"/>
                    <a:pt x="0" y="18"/>
                    <a:pt x="0" y="18"/>
                  </a:cubicBezTo>
                  <a:cubicBezTo>
                    <a:pt x="0" y="18"/>
                    <a:pt x="0" y="18"/>
                    <a:pt x="0" y="18"/>
                  </a:cubicBezTo>
                  <a:cubicBezTo>
                    <a:pt x="1" y="12"/>
                    <a:pt x="1" y="12"/>
                    <a:pt x="1" y="12"/>
                  </a:cubicBezTo>
                  <a:cubicBezTo>
                    <a:pt x="1" y="12"/>
                    <a:pt x="1" y="12"/>
                    <a:pt x="1" y="12"/>
                  </a:cubicBezTo>
                  <a:cubicBezTo>
                    <a:pt x="7" y="12"/>
                    <a:pt x="7" y="12"/>
                    <a:pt x="7" y="12"/>
                  </a:cubicBezTo>
                  <a:cubicBezTo>
                    <a:pt x="9" y="0"/>
                    <a:pt x="9" y="0"/>
                    <a:pt x="9" y="0"/>
                  </a:cubicBezTo>
                  <a:cubicBezTo>
                    <a:pt x="9" y="0"/>
                    <a:pt x="9" y="0"/>
                    <a:pt x="9" y="0"/>
                  </a:cubicBezTo>
                  <a:cubicBezTo>
                    <a:pt x="15" y="0"/>
                    <a:pt x="15" y="0"/>
                    <a:pt x="15" y="0"/>
                  </a:cubicBezTo>
                  <a:cubicBezTo>
                    <a:pt x="15" y="0"/>
                    <a:pt x="15" y="0"/>
                    <a:pt x="16" y="0"/>
                  </a:cubicBezTo>
                  <a:cubicBezTo>
                    <a:pt x="16" y="0"/>
                    <a:pt x="16" y="0"/>
                    <a:pt x="16" y="0"/>
                  </a:cubicBezTo>
                  <a:cubicBezTo>
                    <a:pt x="13" y="12"/>
                    <a:pt x="13" y="12"/>
                    <a:pt x="13" y="12"/>
                  </a:cubicBezTo>
                  <a:cubicBezTo>
                    <a:pt x="26" y="12"/>
                    <a:pt x="26" y="12"/>
                    <a:pt x="26" y="12"/>
                  </a:cubicBezTo>
                  <a:cubicBezTo>
                    <a:pt x="26" y="12"/>
                    <a:pt x="26" y="12"/>
                    <a:pt x="26" y="12"/>
                  </a:cubicBezTo>
                  <a:cubicBezTo>
                    <a:pt x="26" y="12"/>
                    <a:pt x="26" y="12"/>
                    <a:pt x="26" y="12"/>
                  </a:cubicBezTo>
                  <a:cubicBezTo>
                    <a:pt x="25" y="18"/>
                    <a:pt x="25" y="18"/>
                    <a:pt x="25" y="18"/>
                  </a:cubicBezTo>
                  <a:cubicBezTo>
                    <a:pt x="25" y="18"/>
                    <a:pt x="25" y="18"/>
                    <a:pt x="25" y="18"/>
                  </a:cubicBezTo>
                  <a:cubicBezTo>
                    <a:pt x="12" y="18"/>
                    <a:pt x="12" y="18"/>
                    <a:pt x="12" y="18"/>
                  </a:cubicBezTo>
                  <a:cubicBezTo>
                    <a:pt x="8" y="42"/>
                    <a:pt x="8" y="42"/>
                    <a:pt x="8" y="42"/>
                  </a:cubicBezTo>
                  <a:cubicBezTo>
                    <a:pt x="8" y="42"/>
                    <a:pt x="7" y="44"/>
                    <a:pt x="8" y="45"/>
                  </a:cubicBezTo>
                  <a:cubicBezTo>
                    <a:pt x="8" y="48"/>
                    <a:pt x="11" y="49"/>
                    <a:pt x="13" y="49"/>
                  </a:cubicBezTo>
                  <a:cubicBezTo>
                    <a:pt x="15" y="49"/>
                    <a:pt x="17" y="48"/>
                    <a:pt x="19" y="47"/>
                  </a:cubicBezTo>
                  <a:cubicBezTo>
                    <a:pt x="19" y="47"/>
                    <a:pt x="19" y="47"/>
                    <a:pt x="19" y="47"/>
                  </a:cubicBezTo>
                  <a:cubicBezTo>
                    <a:pt x="19" y="47"/>
                    <a:pt x="19" y="48"/>
                    <a:pt x="19" y="48"/>
                  </a:cubicBezTo>
                  <a:cubicBezTo>
                    <a:pt x="18" y="53"/>
                    <a:pt x="18" y="53"/>
                    <a:pt x="18" y="53"/>
                  </a:cubicBezTo>
                  <a:cubicBezTo>
                    <a:pt x="18" y="53"/>
                    <a:pt x="18" y="53"/>
                    <a:pt x="18" y="53"/>
                  </a:cubicBezTo>
                  <a:cubicBezTo>
                    <a:pt x="16" y="54"/>
                    <a:pt x="14" y="54"/>
                    <a:pt x="12" y="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3" name="Freeform 397"/>
            <p:cNvSpPr>
              <a:spLocks/>
            </p:cNvSpPr>
            <p:nvPr userDrawn="1"/>
          </p:nvSpPr>
          <p:spPr bwMode="auto">
            <a:xfrm>
              <a:off x="-1538288" y="-777876"/>
              <a:ext cx="153988" cy="222250"/>
            </a:xfrm>
            <a:custGeom>
              <a:avLst/>
              <a:gdLst>
                <a:gd name="T0" fmla="*/ 36 w 41"/>
                <a:gd name="T1" fmla="*/ 59 h 59"/>
                <a:gd name="T2" fmla="*/ 30 w 41"/>
                <a:gd name="T3" fmla="*/ 59 h 59"/>
                <a:gd name="T4" fmla="*/ 30 w 41"/>
                <a:gd name="T5" fmla="*/ 59 h 59"/>
                <a:gd name="T6" fmla="*/ 30 w 41"/>
                <a:gd name="T7" fmla="*/ 59 h 59"/>
                <a:gd name="T8" fmla="*/ 34 w 41"/>
                <a:gd name="T9" fmla="*/ 35 h 59"/>
                <a:gd name="T10" fmla="*/ 34 w 41"/>
                <a:gd name="T11" fmla="*/ 31 h 59"/>
                <a:gd name="T12" fmla="*/ 24 w 41"/>
                <a:gd name="T13" fmla="*/ 22 h 59"/>
                <a:gd name="T14" fmla="*/ 11 w 41"/>
                <a:gd name="T15" fmla="*/ 35 h 59"/>
                <a:gd name="T16" fmla="*/ 6 w 41"/>
                <a:gd name="T17" fmla="*/ 59 h 59"/>
                <a:gd name="T18" fmla="*/ 6 w 41"/>
                <a:gd name="T19" fmla="*/ 59 h 59"/>
                <a:gd name="T20" fmla="*/ 0 w 41"/>
                <a:gd name="T21" fmla="*/ 59 h 59"/>
                <a:gd name="T22" fmla="*/ 0 w 41"/>
                <a:gd name="T23" fmla="*/ 59 h 59"/>
                <a:gd name="T24" fmla="*/ 0 w 41"/>
                <a:gd name="T25" fmla="*/ 59 h 59"/>
                <a:gd name="T26" fmla="*/ 11 w 41"/>
                <a:gd name="T27" fmla="*/ 0 h 59"/>
                <a:gd name="T28" fmla="*/ 11 w 41"/>
                <a:gd name="T29" fmla="*/ 0 h 59"/>
                <a:gd name="T30" fmla="*/ 17 w 41"/>
                <a:gd name="T31" fmla="*/ 0 h 59"/>
                <a:gd name="T32" fmla="*/ 17 w 41"/>
                <a:gd name="T33" fmla="*/ 0 h 59"/>
                <a:gd name="T34" fmla="*/ 17 w 41"/>
                <a:gd name="T35" fmla="*/ 0 h 59"/>
                <a:gd name="T36" fmla="*/ 13 w 41"/>
                <a:gd name="T37" fmla="*/ 23 h 59"/>
                <a:gd name="T38" fmla="*/ 26 w 41"/>
                <a:gd name="T39" fmla="*/ 16 h 59"/>
                <a:gd name="T40" fmla="*/ 41 w 41"/>
                <a:gd name="T41" fmla="*/ 29 h 59"/>
                <a:gd name="T42" fmla="*/ 40 w 41"/>
                <a:gd name="T43" fmla="*/ 36 h 59"/>
                <a:gd name="T44" fmla="*/ 36 w 41"/>
                <a:gd name="T45" fmla="*/ 59 h 59"/>
                <a:gd name="T46" fmla="*/ 36 w 41"/>
                <a:gd name="T47"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59">
                  <a:moveTo>
                    <a:pt x="36" y="59"/>
                  </a:moveTo>
                  <a:cubicBezTo>
                    <a:pt x="30" y="59"/>
                    <a:pt x="30" y="59"/>
                    <a:pt x="30" y="59"/>
                  </a:cubicBezTo>
                  <a:cubicBezTo>
                    <a:pt x="30" y="59"/>
                    <a:pt x="30" y="59"/>
                    <a:pt x="30" y="59"/>
                  </a:cubicBezTo>
                  <a:cubicBezTo>
                    <a:pt x="30" y="59"/>
                    <a:pt x="30" y="59"/>
                    <a:pt x="30" y="59"/>
                  </a:cubicBezTo>
                  <a:cubicBezTo>
                    <a:pt x="34" y="35"/>
                    <a:pt x="34" y="35"/>
                    <a:pt x="34" y="35"/>
                  </a:cubicBezTo>
                  <a:cubicBezTo>
                    <a:pt x="34" y="34"/>
                    <a:pt x="34" y="32"/>
                    <a:pt x="34" y="31"/>
                  </a:cubicBezTo>
                  <a:cubicBezTo>
                    <a:pt x="34" y="25"/>
                    <a:pt x="30" y="22"/>
                    <a:pt x="24" y="22"/>
                  </a:cubicBezTo>
                  <a:cubicBezTo>
                    <a:pt x="18" y="22"/>
                    <a:pt x="12" y="28"/>
                    <a:pt x="11" y="35"/>
                  </a:cubicBezTo>
                  <a:cubicBezTo>
                    <a:pt x="6" y="59"/>
                    <a:pt x="6" y="59"/>
                    <a:pt x="6" y="59"/>
                  </a:cubicBezTo>
                  <a:cubicBezTo>
                    <a:pt x="6" y="59"/>
                    <a:pt x="6" y="59"/>
                    <a:pt x="6" y="59"/>
                  </a:cubicBezTo>
                  <a:cubicBezTo>
                    <a:pt x="0" y="59"/>
                    <a:pt x="0" y="59"/>
                    <a:pt x="0" y="59"/>
                  </a:cubicBezTo>
                  <a:cubicBezTo>
                    <a:pt x="0" y="59"/>
                    <a:pt x="0" y="59"/>
                    <a:pt x="0" y="59"/>
                  </a:cubicBezTo>
                  <a:cubicBezTo>
                    <a:pt x="0" y="59"/>
                    <a:pt x="0" y="59"/>
                    <a:pt x="0" y="59"/>
                  </a:cubicBezTo>
                  <a:cubicBezTo>
                    <a:pt x="11" y="0"/>
                    <a:pt x="11" y="0"/>
                    <a:pt x="11" y="0"/>
                  </a:cubicBezTo>
                  <a:cubicBezTo>
                    <a:pt x="11" y="0"/>
                    <a:pt x="11" y="0"/>
                    <a:pt x="11" y="0"/>
                  </a:cubicBezTo>
                  <a:cubicBezTo>
                    <a:pt x="17" y="0"/>
                    <a:pt x="17" y="0"/>
                    <a:pt x="17" y="0"/>
                  </a:cubicBezTo>
                  <a:cubicBezTo>
                    <a:pt x="17" y="0"/>
                    <a:pt x="17" y="0"/>
                    <a:pt x="17" y="0"/>
                  </a:cubicBezTo>
                  <a:cubicBezTo>
                    <a:pt x="17" y="0"/>
                    <a:pt x="17" y="0"/>
                    <a:pt x="17" y="0"/>
                  </a:cubicBezTo>
                  <a:cubicBezTo>
                    <a:pt x="13" y="23"/>
                    <a:pt x="13" y="23"/>
                    <a:pt x="13" y="23"/>
                  </a:cubicBezTo>
                  <a:cubicBezTo>
                    <a:pt x="16" y="20"/>
                    <a:pt x="20" y="16"/>
                    <a:pt x="26" y="16"/>
                  </a:cubicBezTo>
                  <a:cubicBezTo>
                    <a:pt x="35" y="16"/>
                    <a:pt x="40" y="21"/>
                    <a:pt x="41" y="29"/>
                  </a:cubicBezTo>
                  <a:cubicBezTo>
                    <a:pt x="41" y="31"/>
                    <a:pt x="41" y="33"/>
                    <a:pt x="40" y="36"/>
                  </a:cubicBezTo>
                  <a:cubicBezTo>
                    <a:pt x="36" y="59"/>
                    <a:pt x="36" y="59"/>
                    <a:pt x="36" y="59"/>
                  </a:cubicBezTo>
                  <a:cubicBezTo>
                    <a:pt x="36" y="59"/>
                    <a:pt x="36" y="59"/>
                    <a:pt x="36" y="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4" name="Freeform 398"/>
            <p:cNvSpPr>
              <a:spLocks/>
            </p:cNvSpPr>
            <p:nvPr userDrawn="1"/>
          </p:nvSpPr>
          <p:spPr bwMode="auto">
            <a:xfrm>
              <a:off x="-741363" y="-720726"/>
              <a:ext cx="261938" cy="165100"/>
            </a:xfrm>
            <a:custGeom>
              <a:avLst/>
              <a:gdLst>
                <a:gd name="T0" fmla="*/ 65 w 70"/>
                <a:gd name="T1" fmla="*/ 44 h 44"/>
                <a:gd name="T2" fmla="*/ 55 w 70"/>
                <a:gd name="T3" fmla="*/ 44 h 44"/>
                <a:gd name="T4" fmla="*/ 55 w 70"/>
                <a:gd name="T5" fmla="*/ 44 h 44"/>
                <a:gd name="T6" fmla="*/ 55 w 70"/>
                <a:gd name="T7" fmla="*/ 44 h 44"/>
                <a:gd name="T8" fmla="*/ 59 w 70"/>
                <a:gd name="T9" fmla="*/ 20 h 44"/>
                <a:gd name="T10" fmla="*/ 59 w 70"/>
                <a:gd name="T11" fmla="*/ 16 h 44"/>
                <a:gd name="T12" fmla="*/ 52 w 70"/>
                <a:gd name="T13" fmla="*/ 9 h 44"/>
                <a:gd name="T14" fmla="*/ 42 w 70"/>
                <a:gd name="T15" fmla="*/ 20 h 44"/>
                <a:gd name="T16" fmla="*/ 37 w 70"/>
                <a:gd name="T17" fmla="*/ 44 h 44"/>
                <a:gd name="T18" fmla="*/ 37 w 70"/>
                <a:gd name="T19" fmla="*/ 44 h 44"/>
                <a:gd name="T20" fmla="*/ 28 w 70"/>
                <a:gd name="T21" fmla="*/ 44 h 44"/>
                <a:gd name="T22" fmla="*/ 28 w 70"/>
                <a:gd name="T23" fmla="*/ 44 h 44"/>
                <a:gd name="T24" fmla="*/ 28 w 70"/>
                <a:gd name="T25" fmla="*/ 44 h 44"/>
                <a:gd name="T26" fmla="*/ 32 w 70"/>
                <a:gd name="T27" fmla="*/ 20 h 44"/>
                <a:gd name="T28" fmla="*/ 32 w 70"/>
                <a:gd name="T29" fmla="*/ 16 h 44"/>
                <a:gd name="T30" fmla="*/ 25 w 70"/>
                <a:gd name="T31" fmla="*/ 9 h 44"/>
                <a:gd name="T32" fmla="*/ 15 w 70"/>
                <a:gd name="T33" fmla="*/ 20 h 44"/>
                <a:gd name="T34" fmla="*/ 10 w 70"/>
                <a:gd name="T35" fmla="*/ 44 h 44"/>
                <a:gd name="T36" fmla="*/ 10 w 70"/>
                <a:gd name="T37" fmla="*/ 44 h 44"/>
                <a:gd name="T38" fmla="*/ 0 w 70"/>
                <a:gd name="T39" fmla="*/ 44 h 44"/>
                <a:gd name="T40" fmla="*/ 0 w 70"/>
                <a:gd name="T41" fmla="*/ 44 h 44"/>
                <a:gd name="T42" fmla="*/ 0 w 70"/>
                <a:gd name="T43" fmla="*/ 44 h 44"/>
                <a:gd name="T44" fmla="*/ 8 w 70"/>
                <a:gd name="T45" fmla="*/ 1 h 44"/>
                <a:gd name="T46" fmla="*/ 8 w 70"/>
                <a:gd name="T47" fmla="*/ 1 h 44"/>
                <a:gd name="T48" fmla="*/ 18 w 70"/>
                <a:gd name="T49" fmla="*/ 1 h 44"/>
                <a:gd name="T50" fmla="*/ 18 w 70"/>
                <a:gd name="T51" fmla="*/ 1 h 44"/>
                <a:gd name="T52" fmla="*/ 18 w 70"/>
                <a:gd name="T53" fmla="*/ 1 h 44"/>
                <a:gd name="T54" fmla="*/ 17 w 70"/>
                <a:gd name="T55" fmla="*/ 6 h 44"/>
                <a:gd name="T56" fmla="*/ 29 w 70"/>
                <a:gd name="T57" fmla="*/ 0 h 44"/>
                <a:gd name="T58" fmla="*/ 41 w 70"/>
                <a:gd name="T59" fmla="*/ 9 h 44"/>
                <a:gd name="T60" fmla="*/ 56 w 70"/>
                <a:gd name="T61" fmla="*/ 0 h 44"/>
                <a:gd name="T62" fmla="*/ 70 w 70"/>
                <a:gd name="T63" fmla="*/ 13 h 44"/>
                <a:gd name="T64" fmla="*/ 69 w 70"/>
                <a:gd name="T65" fmla="*/ 20 h 44"/>
                <a:gd name="T66" fmla="*/ 69 w 70"/>
                <a:gd name="T67" fmla="*/ 21 h 44"/>
                <a:gd name="T68" fmla="*/ 65 w 70"/>
                <a:gd name="T69" fmla="*/ 44 h 44"/>
                <a:gd name="T70" fmla="*/ 65 w 70"/>
                <a:gd name="T7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44">
                  <a:moveTo>
                    <a:pt x="65" y="44"/>
                  </a:moveTo>
                  <a:cubicBezTo>
                    <a:pt x="55" y="44"/>
                    <a:pt x="55" y="44"/>
                    <a:pt x="55" y="44"/>
                  </a:cubicBezTo>
                  <a:cubicBezTo>
                    <a:pt x="55" y="44"/>
                    <a:pt x="55" y="44"/>
                    <a:pt x="55" y="44"/>
                  </a:cubicBezTo>
                  <a:cubicBezTo>
                    <a:pt x="55" y="44"/>
                    <a:pt x="55" y="44"/>
                    <a:pt x="55" y="44"/>
                  </a:cubicBezTo>
                  <a:cubicBezTo>
                    <a:pt x="59" y="20"/>
                    <a:pt x="59" y="20"/>
                    <a:pt x="59" y="20"/>
                  </a:cubicBezTo>
                  <a:cubicBezTo>
                    <a:pt x="59" y="19"/>
                    <a:pt x="60" y="17"/>
                    <a:pt x="59" y="16"/>
                  </a:cubicBezTo>
                  <a:cubicBezTo>
                    <a:pt x="59" y="12"/>
                    <a:pt x="57" y="9"/>
                    <a:pt x="52" y="9"/>
                  </a:cubicBezTo>
                  <a:cubicBezTo>
                    <a:pt x="47" y="9"/>
                    <a:pt x="43" y="14"/>
                    <a:pt x="42" y="20"/>
                  </a:cubicBezTo>
                  <a:cubicBezTo>
                    <a:pt x="37" y="44"/>
                    <a:pt x="37" y="44"/>
                    <a:pt x="37" y="44"/>
                  </a:cubicBezTo>
                  <a:cubicBezTo>
                    <a:pt x="37" y="44"/>
                    <a:pt x="37" y="44"/>
                    <a:pt x="37" y="44"/>
                  </a:cubicBezTo>
                  <a:cubicBezTo>
                    <a:pt x="28" y="44"/>
                    <a:pt x="28" y="44"/>
                    <a:pt x="28" y="44"/>
                  </a:cubicBezTo>
                  <a:cubicBezTo>
                    <a:pt x="28" y="44"/>
                    <a:pt x="28" y="44"/>
                    <a:pt x="28" y="44"/>
                  </a:cubicBezTo>
                  <a:cubicBezTo>
                    <a:pt x="28" y="44"/>
                    <a:pt x="28" y="44"/>
                    <a:pt x="28" y="44"/>
                  </a:cubicBezTo>
                  <a:cubicBezTo>
                    <a:pt x="32" y="20"/>
                    <a:pt x="32" y="20"/>
                    <a:pt x="32" y="20"/>
                  </a:cubicBezTo>
                  <a:cubicBezTo>
                    <a:pt x="32" y="19"/>
                    <a:pt x="32" y="17"/>
                    <a:pt x="32" y="16"/>
                  </a:cubicBezTo>
                  <a:cubicBezTo>
                    <a:pt x="32" y="12"/>
                    <a:pt x="29" y="9"/>
                    <a:pt x="25" y="9"/>
                  </a:cubicBezTo>
                  <a:cubicBezTo>
                    <a:pt x="20" y="9"/>
                    <a:pt x="16" y="13"/>
                    <a:pt x="15" y="20"/>
                  </a:cubicBezTo>
                  <a:cubicBezTo>
                    <a:pt x="10" y="44"/>
                    <a:pt x="10" y="44"/>
                    <a:pt x="10" y="44"/>
                  </a:cubicBezTo>
                  <a:cubicBezTo>
                    <a:pt x="10" y="44"/>
                    <a:pt x="10" y="44"/>
                    <a:pt x="10" y="44"/>
                  </a:cubicBezTo>
                  <a:cubicBezTo>
                    <a:pt x="0" y="44"/>
                    <a:pt x="0" y="44"/>
                    <a:pt x="0" y="44"/>
                  </a:cubicBezTo>
                  <a:cubicBezTo>
                    <a:pt x="0" y="44"/>
                    <a:pt x="0" y="44"/>
                    <a:pt x="0" y="44"/>
                  </a:cubicBezTo>
                  <a:cubicBezTo>
                    <a:pt x="0" y="44"/>
                    <a:pt x="0" y="44"/>
                    <a:pt x="0" y="44"/>
                  </a:cubicBezTo>
                  <a:cubicBezTo>
                    <a:pt x="8" y="1"/>
                    <a:pt x="8" y="1"/>
                    <a:pt x="8" y="1"/>
                  </a:cubicBezTo>
                  <a:cubicBezTo>
                    <a:pt x="8" y="1"/>
                    <a:pt x="8" y="1"/>
                    <a:pt x="8" y="1"/>
                  </a:cubicBezTo>
                  <a:cubicBezTo>
                    <a:pt x="18" y="1"/>
                    <a:pt x="18" y="1"/>
                    <a:pt x="18" y="1"/>
                  </a:cubicBezTo>
                  <a:cubicBezTo>
                    <a:pt x="18" y="1"/>
                    <a:pt x="18" y="1"/>
                    <a:pt x="18" y="1"/>
                  </a:cubicBezTo>
                  <a:cubicBezTo>
                    <a:pt x="18" y="1"/>
                    <a:pt x="18" y="1"/>
                    <a:pt x="18" y="1"/>
                  </a:cubicBezTo>
                  <a:cubicBezTo>
                    <a:pt x="17" y="6"/>
                    <a:pt x="17" y="6"/>
                    <a:pt x="17" y="6"/>
                  </a:cubicBezTo>
                  <a:cubicBezTo>
                    <a:pt x="20" y="3"/>
                    <a:pt x="24" y="0"/>
                    <a:pt x="29" y="0"/>
                  </a:cubicBezTo>
                  <a:cubicBezTo>
                    <a:pt x="35" y="0"/>
                    <a:pt x="39" y="3"/>
                    <a:pt x="41" y="9"/>
                  </a:cubicBezTo>
                  <a:cubicBezTo>
                    <a:pt x="45" y="3"/>
                    <a:pt x="50" y="0"/>
                    <a:pt x="56" y="0"/>
                  </a:cubicBezTo>
                  <a:cubicBezTo>
                    <a:pt x="64" y="0"/>
                    <a:pt x="69" y="5"/>
                    <a:pt x="70" y="13"/>
                  </a:cubicBezTo>
                  <a:cubicBezTo>
                    <a:pt x="70" y="15"/>
                    <a:pt x="70" y="18"/>
                    <a:pt x="69" y="20"/>
                  </a:cubicBezTo>
                  <a:cubicBezTo>
                    <a:pt x="69" y="21"/>
                    <a:pt x="69" y="21"/>
                    <a:pt x="69" y="21"/>
                  </a:cubicBezTo>
                  <a:cubicBezTo>
                    <a:pt x="65" y="44"/>
                    <a:pt x="65" y="44"/>
                    <a:pt x="65" y="44"/>
                  </a:cubicBezTo>
                  <a:cubicBezTo>
                    <a:pt x="65" y="44"/>
                    <a:pt x="65" y="44"/>
                    <a:pt x="65"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5" name="Freeform 399"/>
            <p:cNvSpPr>
              <a:spLocks/>
            </p:cNvSpPr>
            <p:nvPr userDrawn="1"/>
          </p:nvSpPr>
          <p:spPr bwMode="auto">
            <a:xfrm>
              <a:off x="-293688" y="-720726"/>
              <a:ext cx="160338" cy="165100"/>
            </a:xfrm>
            <a:custGeom>
              <a:avLst/>
              <a:gdLst>
                <a:gd name="T0" fmla="*/ 38 w 43"/>
                <a:gd name="T1" fmla="*/ 44 h 44"/>
                <a:gd name="T2" fmla="*/ 28 w 43"/>
                <a:gd name="T3" fmla="*/ 44 h 44"/>
                <a:gd name="T4" fmla="*/ 28 w 43"/>
                <a:gd name="T5" fmla="*/ 44 h 44"/>
                <a:gd name="T6" fmla="*/ 28 w 43"/>
                <a:gd name="T7" fmla="*/ 44 h 44"/>
                <a:gd name="T8" fmla="*/ 32 w 43"/>
                <a:gd name="T9" fmla="*/ 20 h 44"/>
                <a:gd name="T10" fmla="*/ 32 w 43"/>
                <a:gd name="T11" fmla="*/ 16 h 44"/>
                <a:gd name="T12" fmla="*/ 25 w 43"/>
                <a:gd name="T13" fmla="*/ 9 h 44"/>
                <a:gd name="T14" fmla="*/ 14 w 43"/>
                <a:gd name="T15" fmla="*/ 20 h 44"/>
                <a:gd name="T16" fmla="*/ 10 w 43"/>
                <a:gd name="T17" fmla="*/ 44 h 44"/>
                <a:gd name="T18" fmla="*/ 9 w 43"/>
                <a:gd name="T19" fmla="*/ 44 h 44"/>
                <a:gd name="T20" fmla="*/ 0 w 43"/>
                <a:gd name="T21" fmla="*/ 44 h 44"/>
                <a:gd name="T22" fmla="*/ 0 w 43"/>
                <a:gd name="T23" fmla="*/ 44 h 44"/>
                <a:gd name="T24" fmla="*/ 0 w 43"/>
                <a:gd name="T25" fmla="*/ 44 h 44"/>
                <a:gd name="T26" fmla="*/ 8 w 43"/>
                <a:gd name="T27" fmla="*/ 1 h 44"/>
                <a:gd name="T28" fmla="*/ 8 w 43"/>
                <a:gd name="T29" fmla="*/ 1 h 44"/>
                <a:gd name="T30" fmla="*/ 17 w 43"/>
                <a:gd name="T31" fmla="*/ 1 h 44"/>
                <a:gd name="T32" fmla="*/ 17 w 43"/>
                <a:gd name="T33" fmla="*/ 1 h 44"/>
                <a:gd name="T34" fmla="*/ 18 w 43"/>
                <a:gd name="T35" fmla="*/ 1 h 44"/>
                <a:gd name="T36" fmla="*/ 17 w 43"/>
                <a:gd name="T37" fmla="*/ 6 h 44"/>
                <a:gd name="T38" fmla="*/ 29 w 43"/>
                <a:gd name="T39" fmla="*/ 0 h 44"/>
                <a:gd name="T40" fmla="*/ 43 w 43"/>
                <a:gd name="T41" fmla="*/ 13 h 44"/>
                <a:gd name="T42" fmla="*/ 42 w 43"/>
                <a:gd name="T43" fmla="*/ 21 h 44"/>
                <a:gd name="T44" fmla="*/ 38 w 43"/>
                <a:gd name="T45" fmla="*/ 44 h 44"/>
                <a:gd name="T46" fmla="*/ 38 w 43"/>
                <a:gd name="T4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44">
                  <a:moveTo>
                    <a:pt x="38" y="44"/>
                  </a:moveTo>
                  <a:cubicBezTo>
                    <a:pt x="28" y="44"/>
                    <a:pt x="28" y="44"/>
                    <a:pt x="28" y="44"/>
                  </a:cubicBezTo>
                  <a:cubicBezTo>
                    <a:pt x="28" y="44"/>
                    <a:pt x="28" y="44"/>
                    <a:pt x="28" y="44"/>
                  </a:cubicBezTo>
                  <a:cubicBezTo>
                    <a:pt x="28" y="44"/>
                    <a:pt x="28" y="44"/>
                    <a:pt x="28" y="44"/>
                  </a:cubicBezTo>
                  <a:cubicBezTo>
                    <a:pt x="32" y="20"/>
                    <a:pt x="32" y="20"/>
                    <a:pt x="32" y="20"/>
                  </a:cubicBezTo>
                  <a:cubicBezTo>
                    <a:pt x="32" y="19"/>
                    <a:pt x="33" y="17"/>
                    <a:pt x="32" y="16"/>
                  </a:cubicBezTo>
                  <a:cubicBezTo>
                    <a:pt x="32" y="12"/>
                    <a:pt x="29" y="9"/>
                    <a:pt x="25" y="9"/>
                  </a:cubicBezTo>
                  <a:cubicBezTo>
                    <a:pt x="19" y="9"/>
                    <a:pt x="15" y="14"/>
                    <a:pt x="14" y="20"/>
                  </a:cubicBezTo>
                  <a:cubicBezTo>
                    <a:pt x="10" y="44"/>
                    <a:pt x="10" y="44"/>
                    <a:pt x="10" y="44"/>
                  </a:cubicBezTo>
                  <a:cubicBezTo>
                    <a:pt x="10" y="44"/>
                    <a:pt x="10" y="44"/>
                    <a:pt x="9" y="44"/>
                  </a:cubicBezTo>
                  <a:cubicBezTo>
                    <a:pt x="0" y="44"/>
                    <a:pt x="0" y="44"/>
                    <a:pt x="0" y="44"/>
                  </a:cubicBezTo>
                  <a:cubicBezTo>
                    <a:pt x="0" y="44"/>
                    <a:pt x="0" y="44"/>
                    <a:pt x="0" y="44"/>
                  </a:cubicBezTo>
                  <a:cubicBezTo>
                    <a:pt x="0" y="44"/>
                    <a:pt x="0" y="44"/>
                    <a:pt x="0" y="44"/>
                  </a:cubicBezTo>
                  <a:cubicBezTo>
                    <a:pt x="8" y="1"/>
                    <a:pt x="8" y="1"/>
                    <a:pt x="8" y="1"/>
                  </a:cubicBezTo>
                  <a:cubicBezTo>
                    <a:pt x="8" y="1"/>
                    <a:pt x="8" y="1"/>
                    <a:pt x="8" y="1"/>
                  </a:cubicBezTo>
                  <a:cubicBezTo>
                    <a:pt x="17" y="1"/>
                    <a:pt x="17" y="1"/>
                    <a:pt x="17" y="1"/>
                  </a:cubicBezTo>
                  <a:cubicBezTo>
                    <a:pt x="17" y="1"/>
                    <a:pt x="17" y="1"/>
                    <a:pt x="17" y="1"/>
                  </a:cubicBezTo>
                  <a:cubicBezTo>
                    <a:pt x="18" y="1"/>
                    <a:pt x="18" y="1"/>
                    <a:pt x="18" y="1"/>
                  </a:cubicBezTo>
                  <a:cubicBezTo>
                    <a:pt x="17" y="6"/>
                    <a:pt x="17" y="6"/>
                    <a:pt x="17" y="6"/>
                  </a:cubicBezTo>
                  <a:cubicBezTo>
                    <a:pt x="19" y="3"/>
                    <a:pt x="23" y="0"/>
                    <a:pt x="29" y="0"/>
                  </a:cubicBezTo>
                  <a:cubicBezTo>
                    <a:pt x="37" y="0"/>
                    <a:pt x="42" y="5"/>
                    <a:pt x="43" y="13"/>
                  </a:cubicBezTo>
                  <a:cubicBezTo>
                    <a:pt x="43" y="15"/>
                    <a:pt x="42" y="18"/>
                    <a:pt x="42" y="21"/>
                  </a:cubicBezTo>
                  <a:cubicBezTo>
                    <a:pt x="38" y="44"/>
                    <a:pt x="38" y="44"/>
                    <a:pt x="38" y="44"/>
                  </a:cubicBezTo>
                  <a:cubicBezTo>
                    <a:pt x="38" y="44"/>
                    <a:pt x="38" y="44"/>
                    <a:pt x="38"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6" name="Freeform 400"/>
            <p:cNvSpPr>
              <a:spLocks/>
            </p:cNvSpPr>
            <p:nvPr userDrawn="1"/>
          </p:nvSpPr>
          <p:spPr bwMode="auto">
            <a:xfrm>
              <a:off x="674688" y="-720726"/>
              <a:ext cx="158750" cy="169863"/>
            </a:xfrm>
            <a:custGeom>
              <a:avLst/>
              <a:gdLst>
                <a:gd name="T0" fmla="*/ 22 w 42"/>
                <a:gd name="T1" fmla="*/ 45 h 45"/>
                <a:gd name="T2" fmla="*/ 1 w 42"/>
                <a:gd name="T3" fmla="*/ 26 h 45"/>
                <a:gd name="T4" fmla="*/ 7 w 42"/>
                <a:gd name="T5" fmla="*/ 8 h 45"/>
                <a:gd name="T6" fmla="*/ 24 w 42"/>
                <a:gd name="T7" fmla="*/ 0 h 45"/>
                <a:gd name="T8" fmla="*/ 42 w 42"/>
                <a:gd name="T9" fmla="*/ 10 h 45"/>
                <a:gd name="T10" fmla="*/ 42 w 42"/>
                <a:gd name="T11" fmla="*/ 10 h 45"/>
                <a:gd name="T12" fmla="*/ 35 w 42"/>
                <a:gd name="T13" fmla="*/ 15 h 45"/>
                <a:gd name="T14" fmla="*/ 34 w 42"/>
                <a:gd name="T15" fmla="*/ 15 h 45"/>
                <a:gd name="T16" fmla="*/ 34 w 42"/>
                <a:gd name="T17" fmla="*/ 15 h 45"/>
                <a:gd name="T18" fmla="*/ 24 w 42"/>
                <a:gd name="T19" fmla="*/ 9 h 45"/>
                <a:gd name="T20" fmla="*/ 15 w 42"/>
                <a:gd name="T21" fmla="*/ 13 h 45"/>
                <a:gd name="T22" fmla="*/ 11 w 42"/>
                <a:gd name="T23" fmla="*/ 26 h 45"/>
                <a:gd name="T24" fmla="*/ 21 w 42"/>
                <a:gd name="T25" fmla="*/ 36 h 45"/>
                <a:gd name="T26" fmla="*/ 32 w 42"/>
                <a:gd name="T27" fmla="*/ 31 h 45"/>
                <a:gd name="T28" fmla="*/ 32 w 42"/>
                <a:gd name="T29" fmla="*/ 31 h 45"/>
                <a:gd name="T30" fmla="*/ 32 w 42"/>
                <a:gd name="T31" fmla="*/ 31 h 45"/>
                <a:gd name="T32" fmla="*/ 37 w 42"/>
                <a:gd name="T33" fmla="*/ 38 h 45"/>
                <a:gd name="T34" fmla="*/ 37 w 42"/>
                <a:gd name="T35" fmla="*/ 38 h 45"/>
                <a:gd name="T36" fmla="*/ 22 w 42"/>
                <a:gd name="T3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45">
                  <a:moveTo>
                    <a:pt x="22" y="45"/>
                  </a:moveTo>
                  <a:cubicBezTo>
                    <a:pt x="10" y="45"/>
                    <a:pt x="2" y="37"/>
                    <a:pt x="1" y="26"/>
                  </a:cubicBezTo>
                  <a:cubicBezTo>
                    <a:pt x="0" y="19"/>
                    <a:pt x="2" y="13"/>
                    <a:pt x="7" y="8"/>
                  </a:cubicBezTo>
                  <a:cubicBezTo>
                    <a:pt x="11" y="3"/>
                    <a:pt x="17" y="0"/>
                    <a:pt x="24" y="0"/>
                  </a:cubicBezTo>
                  <a:cubicBezTo>
                    <a:pt x="34" y="0"/>
                    <a:pt x="39" y="6"/>
                    <a:pt x="42" y="10"/>
                  </a:cubicBezTo>
                  <a:cubicBezTo>
                    <a:pt x="42" y="10"/>
                    <a:pt x="42" y="10"/>
                    <a:pt x="42" y="10"/>
                  </a:cubicBezTo>
                  <a:cubicBezTo>
                    <a:pt x="35" y="15"/>
                    <a:pt x="35" y="15"/>
                    <a:pt x="35" y="15"/>
                  </a:cubicBezTo>
                  <a:cubicBezTo>
                    <a:pt x="35" y="15"/>
                    <a:pt x="35" y="15"/>
                    <a:pt x="34" y="15"/>
                  </a:cubicBezTo>
                  <a:cubicBezTo>
                    <a:pt x="34" y="15"/>
                    <a:pt x="34" y="15"/>
                    <a:pt x="34" y="15"/>
                  </a:cubicBezTo>
                  <a:cubicBezTo>
                    <a:pt x="32" y="12"/>
                    <a:pt x="29" y="9"/>
                    <a:pt x="24" y="9"/>
                  </a:cubicBezTo>
                  <a:cubicBezTo>
                    <a:pt x="20" y="9"/>
                    <a:pt x="17" y="11"/>
                    <a:pt x="15" y="13"/>
                  </a:cubicBezTo>
                  <a:cubicBezTo>
                    <a:pt x="12" y="17"/>
                    <a:pt x="10" y="21"/>
                    <a:pt x="11" y="26"/>
                  </a:cubicBezTo>
                  <a:cubicBezTo>
                    <a:pt x="11" y="32"/>
                    <a:pt x="16" y="36"/>
                    <a:pt x="21" y="36"/>
                  </a:cubicBezTo>
                  <a:cubicBezTo>
                    <a:pt x="25" y="36"/>
                    <a:pt x="28" y="35"/>
                    <a:pt x="32" y="31"/>
                  </a:cubicBezTo>
                  <a:cubicBezTo>
                    <a:pt x="32" y="31"/>
                    <a:pt x="32" y="31"/>
                    <a:pt x="32" y="31"/>
                  </a:cubicBezTo>
                  <a:cubicBezTo>
                    <a:pt x="32" y="31"/>
                    <a:pt x="32" y="31"/>
                    <a:pt x="32" y="31"/>
                  </a:cubicBezTo>
                  <a:cubicBezTo>
                    <a:pt x="37" y="38"/>
                    <a:pt x="37" y="38"/>
                    <a:pt x="37" y="38"/>
                  </a:cubicBezTo>
                  <a:cubicBezTo>
                    <a:pt x="37" y="38"/>
                    <a:pt x="37" y="38"/>
                    <a:pt x="37" y="38"/>
                  </a:cubicBezTo>
                  <a:cubicBezTo>
                    <a:pt x="34" y="41"/>
                    <a:pt x="29" y="45"/>
                    <a:pt x="22" y="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7" name="Freeform 401"/>
            <p:cNvSpPr>
              <a:spLocks/>
            </p:cNvSpPr>
            <p:nvPr userDrawn="1"/>
          </p:nvSpPr>
          <p:spPr bwMode="auto">
            <a:xfrm>
              <a:off x="836613" y="-777876"/>
              <a:ext cx="79375" cy="222250"/>
            </a:xfrm>
            <a:custGeom>
              <a:avLst/>
              <a:gdLst>
                <a:gd name="T0" fmla="*/ 10 w 21"/>
                <a:gd name="T1" fmla="*/ 59 h 59"/>
                <a:gd name="T2" fmla="*/ 0 w 21"/>
                <a:gd name="T3" fmla="*/ 59 h 59"/>
                <a:gd name="T4" fmla="*/ 0 w 21"/>
                <a:gd name="T5" fmla="*/ 59 h 59"/>
                <a:gd name="T6" fmla="*/ 0 w 21"/>
                <a:gd name="T7" fmla="*/ 59 h 59"/>
                <a:gd name="T8" fmla="*/ 11 w 21"/>
                <a:gd name="T9" fmla="*/ 0 h 59"/>
                <a:gd name="T10" fmla="*/ 11 w 21"/>
                <a:gd name="T11" fmla="*/ 0 h 59"/>
                <a:gd name="T12" fmla="*/ 21 w 21"/>
                <a:gd name="T13" fmla="*/ 0 h 59"/>
                <a:gd name="T14" fmla="*/ 21 w 21"/>
                <a:gd name="T15" fmla="*/ 0 h 59"/>
                <a:gd name="T16" fmla="*/ 21 w 21"/>
                <a:gd name="T17" fmla="*/ 0 h 59"/>
                <a:gd name="T18" fmla="*/ 10 w 21"/>
                <a:gd name="T19" fmla="*/ 59 h 59"/>
                <a:gd name="T20" fmla="*/ 10 w 21"/>
                <a:gd name="T21"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59">
                  <a:moveTo>
                    <a:pt x="10" y="59"/>
                  </a:moveTo>
                  <a:cubicBezTo>
                    <a:pt x="0" y="59"/>
                    <a:pt x="0" y="59"/>
                    <a:pt x="0" y="59"/>
                  </a:cubicBezTo>
                  <a:cubicBezTo>
                    <a:pt x="0" y="59"/>
                    <a:pt x="0" y="59"/>
                    <a:pt x="0" y="59"/>
                  </a:cubicBezTo>
                  <a:cubicBezTo>
                    <a:pt x="0" y="59"/>
                    <a:pt x="0" y="59"/>
                    <a:pt x="0" y="59"/>
                  </a:cubicBezTo>
                  <a:cubicBezTo>
                    <a:pt x="11" y="0"/>
                    <a:pt x="11" y="0"/>
                    <a:pt x="11" y="0"/>
                  </a:cubicBezTo>
                  <a:cubicBezTo>
                    <a:pt x="11" y="0"/>
                    <a:pt x="11" y="0"/>
                    <a:pt x="11" y="0"/>
                  </a:cubicBezTo>
                  <a:cubicBezTo>
                    <a:pt x="21" y="0"/>
                    <a:pt x="21" y="0"/>
                    <a:pt x="21" y="0"/>
                  </a:cubicBezTo>
                  <a:cubicBezTo>
                    <a:pt x="21" y="0"/>
                    <a:pt x="21" y="0"/>
                    <a:pt x="21" y="0"/>
                  </a:cubicBezTo>
                  <a:cubicBezTo>
                    <a:pt x="21" y="0"/>
                    <a:pt x="21" y="0"/>
                    <a:pt x="21" y="0"/>
                  </a:cubicBezTo>
                  <a:cubicBezTo>
                    <a:pt x="10" y="59"/>
                    <a:pt x="10" y="59"/>
                    <a:pt x="10" y="59"/>
                  </a:cubicBezTo>
                  <a:cubicBezTo>
                    <a:pt x="10" y="59"/>
                    <a:pt x="10" y="59"/>
                    <a:pt x="10" y="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8" name="Freeform 402"/>
            <p:cNvSpPr>
              <a:spLocks/>
            </p:cNvSpPr>
            <p:nvPr userDrawn="1"/>
          </p:nvSpPr>
          <p:spPr bwMode="auto">
            <a:xfrm>
              <a:off x="1103313" y="-717551"/>
              <a:ext cx="161925" cy="166688"/>
            </a:xfrm>
            <a:custGeom>
              <a:avLst/>
              <a:gdLst>
                <a:gd name="T0" fmla="*/ 14 w 43"/>
                <a:gd name="T1" fmla="*/ 44 h 44"/>
                <a:gd name="T2" fmla="*/ 0 w 43"/>
                <a:gd name="T3" fmla="*/ 31 h 44"/>
                <a:gd name="T4" fmla="*/ 1 w 43"/>
                <a:gd name="T5" fmla="*/ 23 h 44"/>
                <a:gd name="T6" fmla="*/ 5 w 43"/>
                <a:gd name="T7" fmla="*/ 0 h 44"/>
                <a:gd name="T8" fmla="*/ 6 w 43"/>
                <a:gd name="T9" fmla="*/ 0 h 44"/>
                <a:gd name="T10" fmla="*/ 15 w 43"/>
                <a:gd name="T11" fmla="*/ 0 h 44"/>
                <a:gd name="T12" fmla="*/ 15 w 43"/>
                <a:gd name="T13" fmla="*/ 0 h 44"/>
                <a:gd name="T14" fmla="*/ 15 w 43"/>
                <a:gd name="T15" fmla="*/ 0 h 44"/>
                <a:gd name="T16" fmla="*/ 11 w 43"/>
                <a:gd name="T17" fmla="*/ 24 h 44"/>
                <a:gd name="T18" fmla="*/ 11 w 43"/>
                <a:gd name="T19" fmla="*/ 28 h 44"/>
                <a:gd name="T20" fmla="*/ 18 w 43"/>
                <a:gd name="T21" fmla="*/ 35 h 44"/>
                <a:gd name="T22" fmla="*/ 29 w 43"/>
                <a:gd name="T23" fmla="*/ 24 h 44"/>
                <a:gd name="T24" fmla="*/ 33 w 43"/>
                <a:gd name="T25" fmla="*/ 0 h 44"/>
                <a:gd name="T26" fmla="*/ 34 w 43"/>
                <a:gd name="T27" fmla="*/ 0 h 44"/>
                <a:gd name="T28" fmla="*/ 43 w 43"/>
                <a:gd name="T29" fmla="*/ 0 h 44"/>
                <a:gd name="T30" fmla="*/ 43 w 43"/>
                <a:gd name="T31" fmla="*/ 0 h 44"/>
                <a:gd name="T32" fmla="*/ 43 w 43"/>
                <a:gd name="T33" fmla="*/ 0 h 44"/>
                <a:gd name="T34" fmla="*/ 35 w 43"/>
                <a:gd name="T35" fmla="*/ 43 h 44"/>
                <a:gd name="T36" fmla="*/ 35 w 43"/>
                <a:gd name="T37" fmla="*/ 43 h 44"/>
                <a:gd name="T38" fmla="*/ 26 w 43"/>
                <a:gd name="T39" fmla="*/ 43 h 44"/>
                <a:gd name="T40" fmla="*/ 25 w 43"/>
                <a:gd name="T41" fmla="*/ 43 h 44"/>
                <a:gd name="T42" fmla="*/ 25 w 43"/>
                <a:gd name="T43" fmla="*/ 43 h 44"/>
                <a:gd name="T44" fmla="*/ 26 w 43"/>
                <a:gd name="T45" fmla="*/ 38 h 44"/>
                <a:gd name="T46" fmla="*/ 14 w 43"/>
                <a:gd name="T4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44">
                  <a:moveTo>
                    <a:pt x="14" y="44"/>
                  </a:moveTo>
                  <a:cubicBezTo>
                    <a:pt x="6" y="44"/>
                    <a:pt x="1" y="39"/>
                    <a:pt x="0" y="31"/>
                  </a:cubicBezTo>
                  <a:cubicBezTo>
                    <a:pt x="0" y="29"/>
                    <a:pt x="1" y="26"/>
                    <a:pt x="1" y="23"/>
                  </a:cubicBezTo>
                  <a:cubicBezTo>
                    <a:pt x="5" y="0"/>
                    <a:pt x="5" y="0"/>
                    <a:pt x="5" y="0"/>
                  </a:cubicBezTo>
                  <a:cubicBezTo>
                    <a:pt x="5" y="0"/>
                    <a:pt x="5" y="0"/>
                    <a:pt x="6" y="0"/>
                  </a:cubicBezTo>
                  <a:cubicBezTo>
                    <a:pt x="15" y="0"/>
                    <a:pt x="15" y="0"/>
                    <a:pt x="15" y="0"/>
                  </a:cubicBezTo>
                  <a:cubicBezTo>
                    <a:pt x="15" y="0"/>
                    <a:pt x="15" y="0"/>
                    <a:pt x="15" y="0"/>
                  </a:cubicBezTo>
                  <a:cubicBezTo>
                    <a:pt x="15" y="0"/>
                    <a:pt x="15" y="0"/>
                    <a:pt x="15" y="0"/>
                  </a:cubicBezTo>
                  <a:cubicBezTo>
                    <a:pt x="11" y="24"/>
                    <a:pt x="11" y="24"/>
                    <a:pt x="11" y="24"/>
                  </a:cubicBezTo>
                  <a:cubicBezTo>
                    <a:pt x="11" y="25"/>
                    <a:pt x="11" y="27"/>
                    <a:pt x="11" y="28"/>
                  </a:cubicBezTo>
                  <a:cubicBezTo>
                    <a:pt x="11" y="32"/>
                    <a:pt x="14" y="35"/>
                    <a:pt x="18" y="35"/>
                  </a:cubicBezTo>
                  <a:cubicBezTo>
                    <a:pt x="24" y="35"/>
                    <a:pt x="28" y="30"/>
                    <a:pt x="29" y="24"/>
                  </a:cubicBezTo>
                  <a:cubicBezTo>
                    <a:pt x="33" y="0"/>
                    <a:pt x="33" y="0"/>
                    <a:pt x="33" y="0"/>
                  </a:cubicBezTo>
                  <a:cubicBezTo>
                    <a:pt x="33" y="0"/>
                    <a:pt x="33" y="0"/>
                    <a:pt x="34" y="0"/>
                  </a:cubicBezTo>
                  <a:cubicBezTo>
                    <a:pt x="43" y="0"/>
                    <a:pt x="43" y="0"/>
                    <a:pt x="43" y="0"/>
                  </a:cubicBezTo>
                  <a:cubicBezTo>
                    <a:pt x="43" y="0"/>
                    <a:pt x="43" y="0"/>
                    <a:pt x="43" y="0"/>
                  </a:cubicBezTo>
                  <a:cubicBezTo>
                    <a:pt x="43" y="0"/>
                    <a:pt x="43" y="0"/>
                    <a:pt x="43" y="0"/>
                  </a:cubicBezTo>
                  <a:cubicBezTo>
                    <a:pt x="35" y="43"/>
                    <a:pt x="35" y="43"/>
                    <a:pt x="35" y="43"/>
                  </a:cubicBezTo>
                  <a:cubicBezTo>
                    <a:pt x="35" y="43"/>
                    <a:pt x="35" y="43"/>
                    <a:pt x="35" y="43"/>
                  </a:cubicBezTo>
                  <a:cubicBezTo>
                    <a:pt x="26" y="43"/>
                    <a:pt x="26" y="43"/>
                    <a:pt x="26" y="43"/>
                  </a:cubicBezTo>
                  <a:cubicBezTo>
                    <a:pt x="26" y="43"/>
                    <a:pt x="26" y="43"/>
                    <a:pt x="25" y="43"/>
                  </a:cubicBezTo>
                  <a:cubicBezTo>
                    <a:pt x="25" y="43"/>
                    <a:pt x="25" y="43"/>
                    <a:pt x="25" y="43"/>
                  </a:cubicBezTo>
                  <a:cubicBezTo>
                    <a:pt x="26" y="38"/>
                    <a:pt x="26" y="38"/>
                    <a:pt x="26" y="38"/>
                  </a:cubicBezTo>
                  <a:cubicBezTo>
                    <a:pt x="24" y="41"/>
                    <a:pt x="20" y="44"/>
                    <a:pt x="14"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29" name="Freeform 403"/>
            <p:cNvSpPr>
              <a:spLocks/>
            </p:cNvSpPr>
            <p:nvPr userDrawn="1"/>
          </p:nvSpPr>
          <p:spPr bwMode="auto">
            <a:xfrm>
              <a:off x="1539875" y="-717551"/>
              <a:ext cx="150813" cy="166688"/>
            </a:xfrm>
            <a:custGeom>
              <a:avLst/>
              <a:gdLst>
                <a:gd name="T0" fmla="*/ 20 w 40"/>
                <a:gd name="T1" fmla="*/ 44 h 44"/>
                <a:gd name="T2" fmla="*/ 0 w 40"/>
                <a:gd name="T3" fmla="*/ 26 h 44"/>
                <a:gd name="T4" fmla="*/ 6 w 40"/>
                <a:gd name="T5" fmla="*/ 8 h 44"/>
                <a:gd name="T6" fmla="*/ 23 w 40"/>
                <a:gd name="T7" fmla="*/ 0 h 44"/>
                <a:gd name="T8" fmla="*/ 40 w 40"/>
                <a:gd name="T9" fmla="*/ 10 h 44"/>
                <a:gd name="T10" fmla="*/ 40 w 40"/>
                <a:gd name="T11" fmla="*/ 10 h 44"/>
                <a:gd name="T12" fmla="*/ 35 w 40"/>
                <a:gd name="T13" fmla="*/ 13 h 44"/>
                <a:gd name="T14" fmla="*/ 35 w 40"/>
                <a:gd name="T15" fmla="*/ 13 h 44"/>
                <a:gd name="T16" fmla="*/ 23 w 40"/>
                <a:gd name="T17" fmla="*/ 6 h 44"/>
                <a:gd name="T18" fmla="*/ 12 w 40"/>
                <a:gd name="T19" fmla="*/ 11 h 44"/>
                <a:gd name="T20" fmla="*/ 7 w 40"/>
                <a:gd name="T21" fmla="*/ 25 h 44"/>
                <a:gd name="T22" fmla="*/ 20 w 40"/>
                <a:gd name="T23" fmla="*/ 38 h 44"/>
                <a:gd name="T24" fmla="*/ 32 w 40"/>
                <a:gd name="T25" fmla="*/ 33 h 44"/>
                <a:gd name="T26" fmla="*/ 32 w 40"/>
                <a:gd name="T27" fmla="*/ 33 h 44"/>
                <a:gd name="T28" fmla="*/ 32 w 40"/>
                <a:gd name="T29" fmla="*/ 33 h 44"/>
                <a:gd name="T30" fmla="*/ 32 w 40"/>
                <a:gd name="T31" fmla="*/ 33 h 44"/>
                <a:gd name="T32" fmla="*/ 36 w 40"/>
                <a:gd name="T33" fmla="*/ 37 h 44"/>
                <a:gd name="T34" fmla="*/ 36 w 40"/>
                <a:gd name="T35" fmla="*/ 37 h 44"/>
                <a:gd name="T36" fmla="*/ 20 w 40"/>
                <a:gd name="T3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 h="44">
                  <a:moveTo>
                    <a:pt x="20" y="44"/>
                  </a:moveTo>
                  <a:cubicBezTo>
                    <a:pt x="11" y="44"/>
                    <a:pt x="1" y="37"/>
                    <a:pt x="0" y="26"/>
                  </a:cubicBezTo>
                  <a:cubicBezTo>
                    <a:pt x="0" y="19"/>
                    <a:pt x="2" y="12"/>
                    <a:pt x="6" y="8"/>
                  </a:cubicBezTo>
                  <a:cubicBezTo>
                    <a:pt x="11" y="3"/>
                    <a:pt x="17" y="0"/>
                    <a:pt x="23" y="0"/>
                  </a:cubicBezTo>
                  <a:cubicBezTo>
                    <a:pt x="33" y="0"/>
                    <a:pt x="38" y="6"/>
                    <a:pt x="40" y="10"/>
                  </a:cubicBezTo>
                  <a:cubicBezTo>
                    <a:pt x="40" y="10"/>
                    <a:pt x="40" y="10"/>
                    <a:pt x="40" y="10"/>
                  </a:cubicBezTo>
                  <a:cubicBezTo>
                    <a:pt x="35" y="13"/>
                    <a:pt x="35" y="13"/>
                    <a:pt x="35" y="13"/>
                  </a:cubicBezTo>
                  <a:cubicBezTo>
                    <a:pt x="35" y="13"/>
                    <a:pt x="35" y="13"/>
                    <a:pt x="35" y="13"/>
                  </a:cubicBezTo>
                  <a:cubicBezTo>
                    <a:pt x="33" y="10"/>
                    <a:pt x="29" y="6"/>
                    <a:pt x="23" y="6"/>
                  </a:cubicBezTo>
                  <a:cubicBezTo>
                    <a:pt x="19" y="6"/>
                    <a:pt x="15" y="8"/>
                    <a:pt x="12" y="11"/>
                  </a:cubicBezTo>
                  <a:cubicBezTo>
                    <a:pt x="8" y="15"/>
                    <a:pt x="6" y="20"/>
                    <a:pt x="7" y="25"/>
                  </a:cubicBezTo>
                  <a:cubicBezTo>
                    <a:pt x="7" y="34"/>
                    <a:pt x="14" y="38"/>
                    <a:pt x="20" y="38"/>
                  </a:cubicBezTo>
                  <a:cubicBezTo>
                    <a:pt x="24" y="38"/>
                    <a:pt x="28" y="36"/>
                    <a:pt x="32" y="33"/>
                  </a:cubicBezTo>
                  <a:cubicBezTo>
                    <a:pt x="32" y="33"/>
                    <a:pt x="32" y="33"/>
                    <a:pt x="32" y="33"/>
                  </a:cubicBezTo>
                  <a:cubicBezTo>
                    <a:pt x="32" y="33"/>
                    <a:pt x="32" y="33"/>
                    <a:pt x="32" y="33"/>
                  </a:cubicBezTo>
                  <a:cubicBezTo>
                    <a:pt x="32" y="33"/>
                    <a:pt x="32" y="33"/>
                    <a:pt x="32" y="33"/>
                  </a:cubicBezTo>
                  <a:cubicBezTo>
                    <a:pt x="36" y="37"/>
                    <a:pt x="36" y="37"/>
                    <a:pt x="36" y="37"/>
                  </a:cubicBezTo>
                  <a:cubicBezTo>
                    <a:pt x="36" y="37"/>
                    <a:pt x="36" y="37"/>
                    <a:pt x="36" y="37"/>
                  </a:cubicBezTo>
                  <a:cubicBezTo>
                    <a:pt x="31" y="42"/>
                    <a:pt x="26" y="44"/>
                    <a:pt x="20"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0" name="Freeform 404"/>
            <p:cNvSpPr>
              <a:spLocks/>
            </p:cNvSpPr>
            <p:nvPr userDrawn="1"/>
          </p:nvSpPr>
          <p:spPr bwMode="auto">
            <a:xfrm>
              <a:off x="1866900" y="-717551"/>
              <a:ext cx="258763" cy="161925"/>
            </a:xfrm>
            <a:custGeom>
              <a:avLst/>
              <a:gdLst>
                <a:gd name="T0" fmla="*/ 63 w 69"/>
                <a:gd name="T1" fmla="*/ 43 h 43"/>
                <a:gd name="T2" fmla="*/ 57 w 69"/>
                <a:gd name="T3" fmla="*/ 43 h 43"/>
                <a:gd name="T4" fmla="*/ 57 w 69"/>
                <a:gd name="T5" fmla="*/ 43 h 43"/>
                <a:gd name="T6" fmla="*/ 57 w 69"/>
                <a:gd name="T7" fmla="*/ 43 h 43"/>
                <a:gd name="T8" fmla="*/ 62 w 69"/>
                <a:gd name="T9" fmla="*/ 19 h 43"/>
                <a:gd name="T10" fmla="*/ 62 w 69"/>
                <a:gd name="T11" fmla="*/ 15 h 43"/>
                <a:gd name="T12" fmla="*/ 53 w 69"/>
                <a:gd name="T13" fmla="*/ 6 h 43"/>
                <a:gd name="T14" fmla="*/ 40 w 69"/>
                <a:gd name="T15" fmla="*/ 19 h 43"/>
                <a:gd name="T16" fmla="*/ 35 w 69"/>
                <a:gd name="T17" fmla="*/ 43 h 43"/>
                <a:gd name="T18" fmla="*/ 35 w 69"/>
                <a:gd name="T19" fmla="*/ 43 h 43"/>
                <a:gd name="T20" fmla="*/ 29 w 69"/>
                <a:gd name="T21" fmla="*/ 43 h 43"/>
                <a:gd name="T22" fmla="*/ 29 w 69"/>
                <a:gd name="T23" fmla="*/ 43 h 43"/>
                <a:gd name="T24" fmla="*/ 29 w 69"/>
                <a:gd name="T25" fmla="*/ 43 h 43"/>
                <a:gd name="T26" fmla="*/ 33 w 69"/>
                <a:gd name="T27" fmla="*/ 19 h 43"/>
                <a:gd name="T28" fmla="*/ 34 w 69"/>
                <a:gd name="T29" fmla="*/ 15 h 43"/>
                <a:gd name="T30" fmla="*/ 24 w 69"/>
                <a:gd name="T31" fmla="*/ 6 h 43"/>
                <a:gd name="T32" fmla="*/ 11 w 69"/>
                <a:gd name="T33" fmla="*/ 19 h 43"/>
                <a:gd name="T34" fmla="*/ 7 w 69"/>
                <a:gd name="T35" fmla="*/ 43 h 43"/>
                <a:gd name="T36" fmla="*/ 7 w 69"/>
                <a:gd name="T37" fmla="*/ 43 h 43"/>
                <a:gd name="T38" fmla="*/ 1 w 69"/>
                <a:gd name="T39" fmla="*/ 43 h 43"/>
                <a:gd name="T40" fmla="*/ 0 w 69"/>
                <a:gd name="T41" fmla="*/ 43 h 43"/>
                <a:gd name="T42" fmla="*/ 0 w 69"/>
                <a:gd name="T43" fmla="*/ 43 h 43"/>
                <a:gd name="T44" fmla="*/ 8 w 69"/>
                <a:gd name="T45" fmla="*/ 1 h 43"/>
                <a:gd name="T46" fmla="*/ 8 w 69"/>
                <a:gd name="T47" fmla="*/ 1 h 43"/>
                <a:gd name="T48" fmla="*/ 15 w 69"/>
                <a:gd name="T49" fmla="*/ 1 h 43"/>
                <a:gd name="T50" fmla="*/ 15 w 69"/>
                <a:gd name="T51" fmla="*/ 1 h 43"/>
                <a:gd name="T52" fmla="*/ 15 w 69"/>
                <a:gd name="T53" fmla="*/ 1 h 43"/>
                <a:gd name="T54" fmla="*/ 14 w 69"/>
                <a:gd name="T55" fmla="*/ 7 h 43"/>
                <a:gd name="T56" fmla="*/ 26 w 69"/>
                <a:gd name="T57" fmla="*/ 0 h 43"/>
                <a:gd name="T58" fmla="*/ 39 w 69"/>
                <a:gd name="T59" fmla="*/ 9 h 43"/>
                <a:gd name="T60" fmla="*/ 55 w 69"/>
                <a:gd name="T61" fmla="*/ 0 h 43"/>
                <a:gd name="T62" fmla="*/ 69 w 69"/>
                <a:gd name="T63" fmla="*/ 13 h 43"/>
                <a:gd name="T64" fmla="*/ 68 w 69"/>
                <a:gd name="T65" fmla="*/ 18 h 43"/>
                <a:gd name="T66" fmla="*/ 68 w 69"/>
                <a:gd name="T67" fmla="*/ 20 h 43"/>
                <a:gd name="T68" fmla="*/ 64 w 69"/>
                <a:gd name="T69" fmla="*/ 43 h 43"/>
                <a:gd name="T70" fmla="*/ 63 w 69"/>
                <a:gd name="T7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9" h="43">
                  <a:moveTo>
                    <a:pt x="63" y="43"/>
                  </a:moveTo>
                  <a:cubicBezTo>
                    <a:pt x="57" y="43"/>
                    <a:pt x="57" y="43"/>
                    <a:pt x="57" y="43"/>
                  </a:cubicBezTo>
                  <a:cubicBezTo>
                    <a:pt x="57" y="43"/>
                    <a:pt x="57" y="43"/>
                    <a:pt x="57" y="43"/>
                  </a:cubicBezTo>
                  <a:cubicBezTo>
                    <a:pt x="57" y="43"/>
                    <a:pt x="57" y="43"/>
                    <a:pt x="57" y="43"/>
                  </a:cubicBezTo>
                  <a:cubicBezTo>
                    <a:pt x="62" y="19"/>
                    <a:pt x="62" y="19"/>
                    <a:pt x="62" y="19"/>
                  </a:cubicBezTo>
                  <a:cubicBezTo>
                    <a:pt x="62" y="18"/>
                    <a:pt x="62" y="16"/>
                    <a:pt x="62" y="15"/>
                  </a:cubicBezTo>
                  <a:cubicBezTo>
                    <a:pt x="61" y="9"/>
                    <a:pt x="58" y="6"/>
                    <a:pt x="53" y="6"/>
                  </a:cubicBezTo>
                  <a:cubicBezTo>
                    <a:pt x="47" y="6"/>
                    <a:pt x="41" y="12"/>
                    <a:pt x="40" y="19"/>
                  </a:cubicBezTo>
                  <a:cubicBezTo>
                    <a:pt x="35" y="43"/>
                    <a:pt x="35" y="43"/>
                    <a:pt x="35" y="43"/>
                  </a:cubicBezTo>
                  <a:cubicBezTo>
                    <a:pt x="35" y="43"/>
                    <a:pt x="35" y="43"/>
                    <a:pt x="35" y="43"/>
                  </a:cubicBezTo>
                  <a:cubicBezTo>
                    <a:pt x="29" y="43"/>
                    <a:pt x="29" y="43"/>
                    <a:pt x="29" y="43"/>
                  </a:cubicBezTo>
                  <a:cubicBezTo>
                    <a:pt x="29" y="43"/>
                    <a:pt x="29" y="43"/>
                    <a:pt x="29" y="43"/>
                  </a:cubicBezTo>
                  <a:cubicBezTo>
                    <a:pt x="29" y="43"/>
                    <a:pt x="29" y="43"/>
                    <a:pt x="29" y="43"/>
                  </a:cubicBezTo>
                  <a:cubicBezTo>
                    <a:pt x="33" y="19"/>
                    <a:pt x="33" y="19"/>
                    <a:pt x="33" y="19"/>
                  </a:cubicBezTo>
                  <a:cubicBezTo>
                    <a:pt x="34" y="18"/>
                    <a:pt x="34" y="16"/>
                    <a:pt x="34" y="15"/>
                  </a:cubicBezTo>
                  <a:cubicBezTo>
                    <a:pt x="33" y="9"/>
                    <a:pt x="30" y="6"/>
                    <a:pt x="24" y="6"/>
                  </a:cubicBezTo>
                  <a:cubicBezTo>
                    <a:pt x="18" y="6"/>
                    <a:pt x="13" y="12"/>
                    <a:pt x="11" y="19"/>
                  </a:cubicBezTo>
                  <a:cubicBezTo>
                    <a:pt x="7" y="43"/>
                    <a:pt x="7" y="43"/>
                    <a:pt x="7" y="43"/>
                  </a:cubicBezTo>
                  <a:cubicBezTo>
                    <a:pt x="7" y="43"/>
                    <a:pt x="7" y="43"/>
                    <a:pt x="7" y="43"/>
                  </a:cubicBezTo>
                  <a:cubicBezTo>
                    <a:pt x="1" y="43"/>
                    <a:pt x="1" y="43"/>
                    <a:pt x="1" y="43"/>
                  </a:cubicBezTo>
                  <a:cubicBezTo>
                    <a:pt x="1" y="43"/>
                    <a:pt x="0" y="43"/>
                    <a:pt x="0" y="43"/>
                  </a:cubicBezTo>
                  <a:cubicBezTo>
                    <a:pt x="0" y="43"/>
                    <a:pt x="0" y="43"/>
                    <a:pt x="0" y="43"/>
                  </a:cubicBezTo>
                  <a:cubicBezTo>
                    <a:pt x="8" y="1"/>
                    <a:pt x="8" y="1"/>
                    <a:pt x="8" y="1"/>
                  </a:cubicBezTo>
                  <a:cubicBezTo>
                    <a:pt x="8" y="1"/>
                    <a:pt x="8" y="1"/>
                    <a:pt x="8" y="1"/>
                  </a:cubicBezTo>
                  <a:cubicBezTo>
                    <a:pt x="15" y="1"/>
                    <a:pt x="15" y="1"/>
                    <a:pt x="15" y="1"/>
                  </a:cubicBezTo>
                  <a:cubicBezTo>
                    <a:pt x="15" y="1"/>
                    <a:pt x="15" y="1"/>
                    <a:pt x="15" y="1"/>
                  </a:cubicBezTo>
                  <a:cubicBezTo>
                    <a:pt x="15" y="1"/>
                    <a:pt x="15" y="1"/>
                    <a:pt x="15" y="1"/>
                  </a:cubicBezTo>
                  <a:cubicBezTo>
                    <a:pt x="14" y="7"/>
                    <a:pt x="14" y="7"/>
                    <a:pt x="14" y="7"/>
                  </a:cubicBezTo>
                  <a:cubicBezTo>
                    <a:pt x="17" y="3"/>
                    <a:pt x="21" y="0"/>
                    <a:pt x="26" y="0"/>
                  </a:cubicBezTo>
                  <a:cubicBezTo>
                    <a:pt x="32" y="0"/>
                    <a:pt x="37" y="4"/>
                    <a:pt x="39" y="9"/>
                  </a:cubicBezTo>
                  <a:cubicBezTo>
                    <a:pt x="42" y="3"/>
                    <a:pt x="48" y="0"/>
                    <a:pt x="55" y="0"/>
                  </a:cubicBezTo>
                  <a:cubicBezTo>
                    <a:pt x="62" y="0"/>
                    <a:pt x="68" y="5"/>
                    <a:pt x="69" y="13"/>
                  </a:cubicBezTo>
                  <a:cubicBezTo>
                    <a:pt x="69" y="15"/>
                    <a:pt x="68" y="17"/>
                    <a:pt x="68" y="18"/>
                  </a:cubicBezTo>
                  <a:cubicBezTo>
                    <a:pt x="68" y="19"/>
                    <a:pt x="68" y="19"/>
                    <a:pt x="68" y="20"/>
                  </a:cubicBezTo>
                  <a:cubicBezTo>
                    <a:pt x="64" y="43"/>
                    <a:pt x="64" y="43"/>
                    <a:pt x="64" y="43"/>
                  </a:cubicBezTo>
                  <a:cubicBezTo>
                    <a:pt x="64" y="43"/>
                    <a:pt x="63" y="43"/>
                    <a:pt x="63"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1" name="Freeform 405"/>
            <p:cNvSpPr>
              <a:spLocks/>
            </p:cNvSpPr>
            <p:nvPr userDrawn="1"/>
          </p:nvSpPr>
          <p:spPr bwMode="auto">
            <a:xfrm>
              <a:off x="2490788" y="-717551"/>
              <a:ext cx="153988" cy="161925"/>
            </a:xfrm>
            <a:custGeom>
              <a:avLst/>
              <a:gdLst>
                <a:gd name="T0" fmla="*/ 36 w 41"/>
                <a:gd name="T1" fmla="*/ 43 h 43"/>
                <a:gd name="T2" fmla="*/ 30 w 41"/>
                <a:gd name="T3" fmla="*/ 43 h 43"/>
                <a:gd name="T4" fmla="*/ 30 w 41"/>
                <a:gd name="T5" fmla="*/ 43 h 43"/>
                <a:gd name="T6" fmla="*/ 30 w 41"/>
                <a:gd name="T7" fmla="*/ 43 h 43"/>
                <a:gd name="T8" fmla="*/ 34 w 41"/>
                <a:gd name="T9" fmla="*/ 19 h 43"/>
                <a:gd name="T10" fmla="*/ 35 w 41"/>
                <a:gd name="T11" fmla="*/ 15 h 43"/>
                <a:gd name="T12" fmla="*/ 25 w 41"/>
                <a:gd name="T13" fmla="*/ 6 h 43"/>
                <a:gd name="T14" fmla="*/ 11 w 41"/>
                <a:gd name="T15" fmla="*/ 19 h 43"/>
                <a:gd name="T16" fmla="*/ 7 w 41"/>
                <a:gd name="T17" fmla="*/ 43 h 43"/>
                <a:gd name="T18" fmla="*/ 6 w 41"/>
                <a:gd name="T19" fmla="*/ 43 h 43"/>
                <a:gd name="T20" fmla="*/ 0 w 41"/>
                <a:gd name="T21" fmla="*/ 43 h 43"/>
                <a:gd name="T22" fmla="*/ 0 w 41"/>
                <a:gd name="T23" fmla="*/ 43 h 43"/>
                <a:gd name="T24" fmla="*/ 0 w 41"/>
                <a:gd name="T25" fmla="*/ 43 h 43"/>
                <a:gd name="T26" fmla="*/ 8 w 41"/>
                <a:gd name="T27" fmla="*/ 1 h 43"/>
                <a:gd name="T28" fmla="*/ 8 w 41"/>
                <a:gd name="T29" fmla="*/ 1 h 43"/>
                <a:gd name="T30" fmla="*/ 14 w 41"/>
                <a:gd name="T31" fmla="*/ 1 h 43"/>
                <a:gd name="T32" fmla="*/ 14 w 41"/>
                <a:gd name="T33" fmla="*/ 1 h 43"/>
                <a:gd name="T34" fmla="*/ 14 w 41"/>
                <a:gd name="T35" fmla="*/ 1 h 43"/>
                <a:gd name="T36" fmla="*/ 13 w 41"/>
                <a:gd name="T37" fmla="*/ 7 h 43"/>
                <a:gd name="T38" fmla="*/ 27 w 41"/>
                <a:gd name="T39" fmla="*/ 0 h 43"/>
                <a:gd name="T40" fmla="*/ 41 w 41"/>
                <a:gd name="T41" fmla="*/ 13 h 43"/>
                <a:gd name="T42" fmla="*/ 41 w 41"/>
                <a:gd name="T43" fmla="*/ 20 h 43"/>
                <a:gd name="T44" fmla="*/ 36 w 41"/>
                <a:gd name="T45" fmla="*/ 43 h 43"/>
                <a:gd name="T46" fmla="*/ 36 w 41"/>
                <a:gd name="T4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43">
                  <a:moveTo>
                    <a:pt x="36" y="43"/>
                  </a:moveTo>
                  <a:cubicBezTo>
                    <a:pt x="30" y="43"/>
                    <a:pt x="30" y="43"/>
                    <a:pt x="30" y="43"/>
                  </a:cubicBezTo>
                  <a:cubicBezTo>
                    <a:pt x="30" y="43"/>
                    <a:pt x="30" y="43"/>
                    <a:pt x="30" y="43"/>
                  </a:cubicBezTo>
                  <a:cubicBezTo>
                    <a:pt x="30" y="43"/>
                    <a:pt x="30" y="43"/>
                    <a:pt x="30" y="43"/>
                  </a:cubicBezTo>
                  <a:cubicBezTo>
                    <a:pt x="34" y="19"/>
                    <a:pt x="34" y="19"/>
                    <a:pt x="34" y="19"/>
                  </a:cubicBezTo>
                  <a:cubicBezTo>
                    <a:pt x="35" y="18"/>
                    <a:pt x="35" y="16"/>
                    <a:pt x="35" y="15"/>
                  </a:cubicBezTo>
                  <a:cubicBezTo>
                    <a:pt x="34" y="9"/>
                    <a:pt x="30" y="6"/>
                    <a:pt x="25" y="6"/>
                  </a:cubicBezTo>
                  <a:cubicBezTo>
                    <a:pt x="18" y="6"/>
                    <a:pt x="13" y="12"/>
                    <a:pt x="11" y="19"/>
                  </a:cubicBezTo>
                  <a:cubicBezTo>
                    <a:pt x="7" y="43"/>
                    <a:pt x="7" y="43"/>
                    <a:pt x="7" y="43"/>
                  </a:cubicBezTo>
                  <a:cubicBezTo>
                    <a:pt x="7" y="43"/>
                    <a:pt x="7" y="43"/>
                    <a:pt x="6" y="43"/>
                  </a:cubicBezTo>
                  <a:cubicBezTo>
                    <a:pt x="0" y="43"/>
                    <a:pt x="0" y="43"/>
                    <a:pt x="0" y="43"/>
                  </a:cubicBezTo>
                  <a:cubicBezTo>
                    <a:pt x="0" y="43"/>
                    <a:pt x="0" y="43"/>
                    <a:pt x="0" y="43"/>
                  </a:cubicBezTo>
                  <a:cubicBezTo>
                    <a:pt x="0" y="43"/>
                    <a:pt x="0" y="43"/>
                    <a:pt x="0" y="43"/>
                  </a:cubicBezTo>
                  <a:cubicBezTo>
                    <a:pt x="8" y="1"/>
                    <a:pt x="8" y="1"/>
                    <a:pt x="8" y="1"/>
                  </a:cubicBezTo>
                  <a:cubicBezTo>
                    <a:pt x="8" y="1"/>
                    <a:pt x="8" y="1"/>
                    <a:pt x="8" y="1"/>
                  </a:cubicBezTo>
                  <a:cubicBezTo>
                    <a:pt x="14" y="1"/>
                    <a:pt x="14" y="1"/>
                    <a:pt x="14" y="1"/>
                  </a:cubicBezTo>
                  <a:cubicBezTo>
                    <a:pt x="14" y="1"/>
                    <a:pt x="14" y="1"/>
                    <a:pt x="14" y="1"/>
                  </a:cubicBezTo>
                  <a:cubicBezTo>
                    <a:pt x="14" y="1"/>
                    <a:pt x="14" y="1"/>
                    <a:pt x="14" y="1"/>
                  </a:cubicBezTo>
                  <a:cubicBezTo>
                    <a:pt x="13" y="7"/>
                    <a:pt x="13" y="7"/>
                    <a:pt x="13" y="7"/>
                  </a:cubicBezTo>
                  <a:cubicBezTo>
                    <a:pt x="16" y="4"/>
                    <a:pt x="20" y="0"/>
                    <a:pt x="27" y="0"/>
                  </a:cubicBezTo>
                  <a:cubicBezTo>
                    <a:pt x="35" y="0"/>
                    <a:pt x="41" y="5"/>
                    <a:pt x="41" y="13"/>
                  </a:cubicBezTo>
                  <a:cubicBezTo>
                    <a:pt x="41" y="15"/>
                    <a:pt x="41" y="17"/>
                    <a:pt x="41" y="20"/>
                  </a:cubicBezTo>
                  <a:cubicBezTo>
                    <a:pt x="36" y="43"/>
                    <a:pt x="36" y="43"/>
                    <a:pt x="36" y="43"/>
                  </a:cubicBezTo>
                  <a:cubicBezTo>
                    <a:pt x="36" y="43"/>
                    <a:pt x="36" y="43"/>
                    <a:pt x="36"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2" name="Freeform 406"/>
            <p:cNvSpPr>
              <a:spLocks/>
            </p:cNvSpPr>
            <p:nvPr userDrawn="1"/>
          </p:nvSpPr>
          <p:spPr bwMode="auto">
            <a:xfrm>
              <a:off x="2633663" y="-714376"/>
              <a:ext cx="192088" cy="207963"/>
            </a:xfrm>
            <a:custGeom>
              <a:avLst/>
              <a:gdLst>
                <a:gd name="T0" fmla="*/ 10 w 51"/>
                <a:gd name="T1" fmla="*/ 55 h 55"/>
                <a:gd name="T2" fmla="*/ 0 w 51"/>
                <a:gd name="T3" fmla="*/ 52 h 55"/>
                <a:gd name="T4" fmla="*/ 0 w 51"/>
                <a:gd name="T5" fmla="*/ 52 h 55"/>
                <a:gd name="T6" fmla="*/ 3 w 51"/>
                <a:gd name="T7" fmla="*/ 47 h 55"/>
                <a:gd name="T8" fmla="*/ 3 w 51"/>
                <a:gd name="T9" fmla="*/ 47 h 55"/>
                <a:gd name="T10" fmla="*/ 3 w 51"/>
                <a:gd name="T11" fmla="*/ 47 h 55"/>
                <a:gd name="T12" fmla="*/ 10 w 51"/>
                <a:gd name="T13" fmla="*/ 49 h 55"/>
                <a:gd name="T14" fmla="*/ 20 w 51"/>
                <a:gd name="T15" fmla="*/ 42 h 55"/>
                <a:gd name="T16" fmla="*/ 9 w 51"/>
                <a:gd name="T17" fmla="*/ 0 h 55"/>
                <a:gd name="T18" fmla="*/ 9 w 51"/>
                <a:gd name="T19" fmla="*/ 0 h 55"/>
                <a:gd name="T20" fmla="*/ 9 w 51"/>
                <a:gd name="T21" fmla="*/ 0 h 55"/>
                <a:gd name="T22" fmla="*/ 16 w 51"/>
                <a:gd name="T23" fmla="*/ 0 h 55"/>
                <a:gd name="T24" fmla="*/ 16 w 51"/>
                <a:gd name="T25" fmla="*/ 0 h 55"/>
                <a:gd name="T26" fmla="*/ 24 w 51"/>
                <a:gd name="T27" fmla="*/ 34 h 55"/>
                <a:gd name="T28" fmla="*/ 43 w 51"/>
                <a:gd name="T29" fmla="*/ 0 h 55"/>
                <a:gd name="T30" fmla="*/ 44 w 51"/>
                <a:gd name="T31" fmla="*/ 0 h 55"/>
                <a:gd name="T32" fmla="*/ 50 w 51"/>
                <a:gd name="T33" fmla="*/ 0 h 55"/>
                <a:gd name="T34" fmla="*/ 51 w 51"/>
                <a:gd name="T35" fmla="*/ 0 h 55"/>
                <a:gd name="T36" fmla="*/ 51 w 51"/>
                <a:gd name="T37" fmla="*/ 0 h 55"/>
                <a:gd name="T38" fmla="*/ 26 w 51"/>
                <a:gd name="T39" fmla="*/ 43 h 55"/>
                <a:gd name="T40" fmla="*/ 10 w 51"/>
                <a:gd name="T4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5">
                  <a:moveTo>
                    <a:pt x="10" y="55"/>
                  </a:moveTo>
                  <a:cubicBezTo>
                    <a:pt x="6" y="55"/>
                    <a:pt x="3" y="54"/>
                    <a:pt x="0" y="52"/>
                  </a:cubicBezTo>
                  <a:cubicBezTo>
                    <a:pt x="0" y="52"/>
                    <a:pt x="0" y="52"/>
                    <a:pt x="0" y="52"/>
                  </a:cubicBezTo>
                  <a:cubicBezTo>
                    <a:pt x="3" y="47"/>
                    <a:pt x="3" y="47"/>
                    <a:pt x="3" y="47"/>
                  </a:cubicBezTo>
                  <a:cubicBezTo>
                    <a:pt x="3" y="47"/>
                    <a:pt x="3" y="47"/>
                    <a:pt x="3" y="47"/>
                  </a:cubicBezTo>
                  <a:cubicBezTo>
                    <a:pt x="3" y="47"/>
                    <a:pt x="3" y="47"/>
                    <a:pt x="3" y="47"/>
                  </a:cubicBezTo>
                  <a:cubicBezTo>
                    <a:pt x="5" y="48"/>
                    <a:pt x="8" y="49"/>
                    <a:pt x="10" y="49"/>
                  </a:cubicBezTo>
                  <a:cubicBezTo>
                    <a:pt x="13" y="49"/>
                    <a:pt x="16" y="47"/>
                    <a:pt x="20" y="42"/>
                  </a:cubicBezTo>
                  <a:cubicBezTo>
                    <a:pt x="9" y="0"/>
                    <a:pt x="9" y="0"/>
                    <a:pt x="9" y="0"/>
                  </a:cubicBezTo>
                  <a:cubicBezTo>
                    <a:pt x="9" y="0"/>
                    <a:pt x="9" y="0"/>
                    <a:pt x="9" y="0"/>
                  </a:cubicBezTo>
                  <a:cubicBezTo>
                    <a:pt x="9" y="0"/>
                    <a:pt x="9" y="0"/>
                    <a:pt x="9" y="0"/>
                  </a:cubicBezTo>
                  <a:cubicBezTo>
                    <a:pt x="16" y="0"/>
                    <a:pt x="16" y="0"/>
                    <a:pt x="16" y="0"/>
                  </a:cubicBezTo>
                  <a:cubicBezTo>
                    <a:pt x="16" y="0"/>
                    <a:pt x="16" y="0"/>
                    <a:pt x="16" y="0"/>
                  </a:cubicBezTo>
                  <a:cubicBezTo>
                    <a:pt x="24" y="34"/>
                    <a:pt x="24" y="34"/>
                    <a:pt x="24" y="34"/>
                  </a:cubicBezTo>
                  <a:cubicBezTo>
                    <a:pt x="43" y="0"/>
                    <a:pt x="43" y="0"/>
                    <a:pt x="43" y="0"/>
                  </a:cubicBezTo>
                  <a:cubicBezTo>
                    <a:pt x="43" y="0"/>
                    <a:pt x="43" y="0"/>
                    <a:pt x="44" y="0"/>
                  </a:cubicBezTo>
                  <a:cubicBezTo>
                    <a:pt x="50" y="0"/>
                    <a:pt x="50" y="0"/>
                    <a:pt x="50" y="0"/>
                  </a:cubicBezTo>
                  <a:cubicBezTo>
                    <a:pt x="51" y="0"/>
                    <a:pt x="51" y="0"/>
                    <a:pt x="51" y="0"/>
                  </a:cubicBezTo>
                  <a:cubicBezTo>
                    <a:pt x="51" y="0"/>
                    <a:pt x="51" y="0"/>
                    <a:pt x="51" y="0"/>
                  </a:cubicBezTo>
                  <a:cubicBezTo>
                    <a:pt x="26" y="43"/>
                    <a:pt x="26" y="43"/>
                    <a:pt x="26" y="43"/>
                  </a:cubicBezTo>
                  <a:cubicBezTo>
                    <a:pt x="21" y="51"/>
                    <a:pt x="16" y="55"/>
                    <a:pt x="10" y="5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3" name="Freeform 407"/>
            <p:cNvSpPr>
              <a:spLocks/>
            </p:cNvSpPr>
            <p:nvPr userDrawn="1"/>
          </p:nvSpPr>
          <p:spPr bwMode="auto">
            <a:xfrm>
              <a:off x="-892175" y="-777876"/>
              <a:ext cx="71438" cy="222250"/>
            </a:xfrm>
            <a:custGeom>
              <a:avLst/>
              <a:gdLst>
                <a:gd name="T0" fmla="*/ 8 w 19"/>
                <a:gd name="T1" fmla="*/ 59 h 59"/>
                <a:gd name="T2" fmla="*/ 2 w 19"/>
                <a:gd name="T3" fmla="*/ 59 h 59"/>
                <a:gd name="T4" fmla="*/ 2 w 19"/>
                <a:gd name="T5" fmla="*/ 59 h 59"/>
                <a:gd name="T6" fmla="*/ 2 w 19"/>
                <a:gd name="T7" fmla="*/ 59 h 59"/>
                <a:gd name="T8" fmla="*/ 11 w 19"/>
                <a:gd name="T9" fmla="*/ 8 h 59"/>
                <a:gd name="T10" fmla="*/ 0 w 19"/>
                <a:gd name="T11" fmla="*/ 11 h 59"/>
                <a:gd name="T12" fmla="*/ 0 w 19"/>
                <a:gd name="T13" fmla="*/ 11 h 59"/>
                <a:gd name="T14" fmla="*/ 0 w 19"/>
                <a:gd name="T15" fmla="*/ 11 h 59"/>
                <a:gd name="T16" fmla="*/ 0 w 19"/>
                <a:gd name="T17" fmla="*/ 5 h 59"/>
                <a:gd name="T18" fmla="*/ 0 w 19"/>
                <a:gd name="T19" fmla="*/ 5 h 59"/>
                <a:gd name="T20" fmla="*/ 14 w 19"/>
                <a:gd name="T21" fmla="*/ 0 h 59"/>
                <a:gd name="T22" fmla="*/ 14 w 19"/>
                <a:gd name="T23" fmla="*/ 0 h 59"/>
                <a:gd name="T24" fmla="*/ 19 w 19"/>
                <a:gd name="T25" fmla="*/ 0 h 59"/>
                <a:gd name="T26" fmla="*/ 19 w 19"/>
                <a:gd name="T27" fmla="*/ 0 h 59"/>
                <a:gd name="T28" fmla="*/ 19 w 19"/>
                <a:gd name="T29" fmla="*/ 0 h 59"/>
                <a:gd name="T30" fmla="*/ 8 w 19"/>
                <a:gd name="T31" fmla="*/ 59 h 59"/>
                <a:gd name="T32" fmla="*/ 8 w 19"/>
                <a:gd name="T33"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59">
                  <a:moveTo>
                    <a:pt x="8" y="59"/>
                  </a:moveTo>
                  <a:cubicBezTo>
                    <a:pt x="2" y="59"/>
                    <a:pt x="2" y="59"/>
                    <a:pt x="2" y="59"/>
                  </a:cubicBezTo>
                  <a:cubicBezTo>
                    <a:pt x="2" y="59"/>
                    <a:pt x="2" y="59"/>
                    <a:pt x="2" y="59"/>
                  </a:cubicBezTo>
                  <a:cubicBezTo>
                    <a:pt x="2" y="59"/>
                    <a:pt x="2" y="59"/>
                    <a:pt x="2" y="59"/>
                  </a:cubicBezTo>
                  <a:cubicBezTo>
                    <a:pt x="11" y="8"/>
                    <a:pt x="11" y="8"/>
                    <a:pt x="11" y="8"/>
                  </a:cubicBezTo>
                  <a:cubicBezTo>
                    <a:pt x="0" y="11"/>
                    <a:pt x="0" y="11"/>
                    <a:pt x="0" y="11"/>
                  </a:cubicBezTo>
                  <a:cubicBezTo>
                    <a:pt x="0" y="11"/>
                    <a:pt x="0" y="11"/>
                    <a:pt x="0" y="11"/>
                  </a:cubicBezTo>
                  <a:cubicBezTo>
                    <a:pt x="0" y="11"/>
                    <a:pt x="0" y="11"/>
                    <a:pt x="0" y="11"/>
                  </a:cubicBezTo>
                  <a:cubicBezTo>
                    <a:pt x="0" y="5"/>
                    <a:pt x="0" y="5"/>
                    <a:pt x="0" y="5"/>
                  </a:cubicBezTo>
                  <a:cubicBezTo>
                    <a:pt x="0" y="5"/>
                    <a:pt x="0" y="5"/>
                    <a:pt x="0" y="5"/>
                  </a:cubicBezTo>
                  <a:cubicBezTo>
                    <a:pt x="14" y="0"/>
                    <a:pt x="14" y="0"/>
                    <a:pt x="14" y="0"/>
                  </a:cubicBezTo>
                  <a:cubicBezTo>
                    <a:pt x="14" y="0"/>
                    <a:pt x="14" y="0"/>
                    <a:pt x="14" y="0"/>
                  </a:cubicBezTo>
                  <a:cubicBezTo>
                    <a:pt x="19" y="0"/>
                    <a:pt x="19" y="0"/>
                    <a:pt x="19" y="0"/>
                  </a:cubicBezTo>
                  <a:cubicBezTo>
                    <a:pt x="19" y="0"/>
                    <a:pt x="19" y="0"/>
                    <a:pt x="19" y="0"/>
                  </a:cubicBezTo>
                  <a:cubicBezTo>
                    <a:pt x="19" y="0"/>
                    <a:pt x="19" y="0"/>
                    <a:pt x="19" y="0"/>
                  </a:cubicBezTo>
                  <a:cubicBezTo>
                    <a:pt x="8" y="59"/>
                    <a:pt x="8" y="59"/>
                    <a:pt x="8" y="59"/>
                  </a:cubicBezTo>
                  <a:cubicBezTo>
                    <a:pt x="8" y="59"/>
                    <a:pt x="8" y="59"/>
                    <a:pt x="8" y="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4" name="Freeform 408"/>
            <p:cNvSpPr>
              <a:spLocks noEditPoints="1"/>
            </p:cNvSpPr>
            <p:nvPr userDrawn="1"/>
          </p:nvSpPr>
          <p:spPr bwMode="auto">
            <a:xfrm>
              <a:off x="-1365250" y="-717551"/>
              <a:ext cx="153988" cy="166688"/>
            </a:xfrm>
            <a:custGeom>
              <a:avLst/>
              <a:gdLst>
                <a:gd name="T0" fmla="*/ 21 w 41"/>
                <a:gd name="T1" fmla="*/ 44 h 44"/>
                <a:gd name="T2" fmla="*/ 1 w 41"/>
                <a:gd name="T3" fmla="*/ 26 h 44"/>
                <a:gd name="T4" fmla="*/ 7 w 41"/>
                <a:gd name="T5" fmla="*/ 7 h 44"/>
                <a:gd name="T6" fmla="*/ 23 w 41"/>
                <a:gd name="T7" fmla="*/ 0 h 44"/>
                <a:gd name="T8" fmla="*/ 41 w 41"/>
                <a:gd name="T9" fmla="*/ 16 h 44"/>
                <a:gd name="T10" fmla="*/ 40 w 41"/>
                <a:gd name="T11" fmla="*/ 24 h 44"/>
                <a:gd name="T12" fmla="*/ 40 w 41"/>
                <a:gd name="T13" fmla="*/ 24 h 44"/>
                <a:gd name="T14" fmla="*/ 7 w 41"/>
                <a:gd name="T15" fmla="*/ 24 h 44"/>
                <a:gd name="T16" fmla="*/ 7 w 41"/>
                <a:gd name="T17" fmla="*/ 26 h 44"/>
                <a:gd name="T18" fmla="*/ 21 w 41"/>
                <a:gd name="T19" fmla="*/ 38 h 44"/>
                <a:gd name="T20" fmla="*/ 33 w 41"/>
                <a:gd name="T21" fmla="*/ 33 h 44"/>
                <a:gd name="T22" fmla="*/ 33 w 41"/>
                <a:gd name="T23" fmla="*/ 33 h 44"/>
                <a:gd name="T24" fmla="*/ 33 w 41"/>
                <a:gd name="T25" fmla="*/ 33 h 44"/>
                <a:gd name="T26" fmla="*/ 37 w 41"/>
                <a:gd name="T27" fmla="*/ 37 h 44"/>
                <a:gd name="T28" fmla="*/ 37 w 41"/>
                <a:gd name="T29" fmla="*/ 38 h 44"/>
                <a:gd name="T30" fmla="*/ 21 w 41"/>
                <a:gd name="T31" fmla="*/ 44 h 44"/>
                <a:gd name="T32" fmla="*/ 8 w 41"/>
                <a:gd name="T33" fmla="*/ 19 h 44"/>
                <a:gd name="T34" fmla="*/ 34 w 41"/>
                <a:gd name="T35" fmla="*/ 19 h 44"/>
                <a:gd name="T36" fmla="*/ 34 w 41"/>
                <a:gd name="T37" fmla="*/ 16 h 44"/>
                <a:gd name="T38" fmla="*/ 23 w 41"/>
                <a:gd name="T39" fmla="*/ 6 h 44"/>
                <a:gd name="T40" fmla="*/ 12 w 41"/>
                <a:gd name="T41" fmla="*/ 11 h 44"/>
                <a:gd name="T42" fmla="*/ 8 w 41"/>
                <a:gd name="T43" fmla="*/ 1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 h="44">
                  <a:moveTo>
                    <a:pt x="21" y="44"/>
                  </a:moveTo>
                  <a:cubicBezTo>
                    <a:pt x="10" y="44"/>
                    <a:pt x="2" y="37"/>
                    <a:pt x="1" y="26"/>
                  </a:cubicBezTo>
                  <a:cubicBezTo>
                    <a:pt x="0" y="19"/>
                    <a:pt x="3" y="12"/>
                    <a:pt x="7" y="7"/>
                  </a:cubicBezTo>
                  <a:cubicBezTo>
                    <a:pt x="12" y="3"/>
                    <a:pt x="17" y="0"/>
                    <a:pt x="23" y="0"/>
                  </a:cubicBezTo>
                  <a:cubicBezTo>
                    <a:pt x="34" y="0"/>
                    <a:pt x="40" y="8"/>
                    <a:pt x="41" y="16"/>
                  </a:cubicBezTo>
                  <a:cubicBezTo>
                    <a:pt x="41" y="19"/>
                    <a:pt x="40" y="21"/>
                    <a:pt x="40" y="24"/>
                  </a:cubicBezTo>
                  <a:cubicBezTo>
                    <a:pt x="40" y="24"/>
                    <a:pt x="40" y="24"/>
                    <a:pt x="40" y="24"/>
                  </a:cubicBezTo>
                  <a:cubicBezTo>
                    <a:pt x="7" y="24"/>
                    <a:pt x="7" y="24"/>
                    <a:pt x="7" y="24"/>
                  </a:cubicBezTo>
                  <a:cubicBezTo>
                    <a:pt x="7" y="25"/>
                    <a:pt x="7" y="25"/>
                    <a:pt x="7" y="26"/>
                  </a:cubicBezTo>
                  <a:cubicBezTo>
                    <a:pt x="8" y="33"/>
                    <a:pt x="13" y="38"/>
                    <a:pt x="21" y="38"/>
                  </a:cubicBezTo>
                  <a:cubicBezTo>
                    <a:pt x="26" y="38"/>
                    <a:pt x="30" y="36"/>
                    <a:pt x="33" y="33"/>
                  </a:cubicBezTo>
                  <a:cubicBezTo>
                    <a:pt x="33" y="33"/>
                    <a:pt x="33" y="33"/>
                    <a:pt x="33" y="33"/>
                  </a:cubicBezTo>
                  <a:cubicBezTo>
                    <a:pt x="33" y="33"/>
                    <a:pt x="33" y="33"/>
                    <a:pt x="33" y="33"/>
                  </a:cubicBezTo>
                  <a:cubicBezTo>
                    <a:pt x="37" y="37"/>
                    <a:pt x="37" y="37"/>
                    <a:pt x="37" y="37"/>
                  </a:cubicBezTo>
                  <a:cubicBezTo>
                    <a:pt x="37" y="37"/>
                    <a:pt x="37" y="37"/>
                    <a:pt x="37" y="38"/>
                  </a:cubicBezTo>
                  <a:cubicBezTo>
                    <a:pt x="33" y="40"/>
                    <a:pt x="29" y="44"/>
                    <a:pt x="21" y="44"/>
                  </a:cubicBezTo>
                  <a:close/>
                  <a:moveTo>
                    <a:pt x="8" y="19"/>
                  </a:moveTo>
                  <a:cubicBezTo>
                    <a:pt x="34" y="19"/>
                    <a:pt x="34" y="19"/>
                    <a:pt x="34" y="19"/>
                  </a:cubicBezTo>
                  <a:cubicBezTo>
                    <a:pt x="34" y="19"/>
                    <a:pt x="34" y="18"/>
                    <a:pt x="34" y="16"/>
                  </a:cubicBezTo>
                  <a:cubicBezTo>
                    <a:pt x="34" y="11"/>
                    <a:pt x="31" y="6"/>
                    <a:pt x="23" y="6"/>
                  </a:cubicBezTo>
                  <a:cubicBezTo>
                    <a:pt x="19" y="6"/>
                    <a:pt x="15" y="7"/>
                    <a:pt x="12" y="11"/>
                  </a:cubicBezTo>
                  <a:cubicBezTo>
                    <a:pt x="10" y="13"/>
                    <a:pt x="9" y="16"/>
                    <a:pt x="8"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5" name="Freeform 409"/>
            <p:cNvSpPr>
              <a:spLocks noEditPoints="1"/>
            </p:cNvSpPr>
            <p:nvPr userDrawn="1"/>
          </p:nvSpPr>
          <p:spPr bwMode="auto">
            <a:xfrm>
              <a:off x="-463550" y="-717551"/>
              <a:ext cx="153988" cy="166688"/>
            </a:xfrm>
            <a:custGeom>
              <a:avLst/>
              <a:gdLst>
                <a:gd name="T0" fmla="*/ 14 w 41"/>
                <a:gd name="T1" fmla="*/ 44 h 44"/>
                <a:gd name="T2" fmla="*/ 0 w 41"/>
                <a:gd name="T3" fmla="*/ 32 h 44"/>
                <a:gd name="T4" fmla="*/ 3 w 41"/>
                <a:gd name="T5" fmla="*/ 22 h 44"/>
                <a:gd name="T6" fmla="*/ 17 w 41"/>
                <a:gd name="T7" fmla="*/ 17 h 44"/>
                <a:gd name="T8" fmla="*/ 30 w 41"/>
                <a:gd name="T9" fmla="*/ 19 h 44"/>
                <a:gd name="T10" fmla="*/ 31 w 41"/>
                <a:gd name="T11" fmla="*/ 18 h 44"/>
                <a:gd name="T12" fmla="*/ 31 w 41"/>
                <a:gd name="T13" fmla="*/ 15 h 44"/>
                <a:gd name="T14" fmla="*/ 21 w 41"/>
                <a:gd name="T15" fmla="*/ 8 h 44"/>
                <a:gd name="T16" fmla="*/ 10 w 41"/>
                <a:gd name="T17" fmla="*/ 11 h 44"/>
                <a:gd name="T18" fmla="*/ 10 w 41"/>
                <a:gd name="T19" fmla="*/ 11 h 44"/>
                <a:gd name="T20" fmla="*/ 10 w 41"/>
                <a:gd name="T21" fmla="*/ 11 h 44"/>
                <a:gd name="T22" fmla="*/ 7 w 41"/>
                <a:gd name="T23" fmla="*/ 3 h 44"/>
                <a:gd name="T24" fmla="*/ 8 w 41"/>
                <a:gd name="T25" fmla="*/ 3 h 44"/>
                <a:gd name="T26" fmla="*/ 22 w 41"/>
                <a:gd name="T27" fmla="*/ 0 h 44"/>
                <a:gd name="T28" fmla="*/ 40 w 41"/>
                <a:gd name="T29" fmla="*/ 13 h 44"/>
                <a:gd name="T30" fmla="*/ 40 w 41"/>
                <a:gd name="T31" fmla="*/ 19 h 44"/>
                <a:gd name="T32" fmla="*/ 36 w 41"/>
                <a:gd name="T33" fmla="*/ 43 h 44"/>
                <a:gd name="T34" fmla="*/ 35 w 41"/>
                <a:gd name="T35" fmla="*/ 43 h 44"/>
                <a:gd name="T36" fmla="*/ 26 w 41"/>
                <a:gd name="T37" fmla="*/ 43 h 44"/>
                <a:gd name="T38" fmla="*/ 26 w 41"/>
                <a:gd name="T39" fmla="*/ 43 h 44"/>
                <a:gd name="T40" fmla="*/ 26 w 41"/>
                <a:gd name="T41" fmla="*/ 43 h 44"/>
                <a:gd name="T42" fmla="*/ 27 w 41"/>
                <a:gd name="T43" fmla="*/ 38 h 44"/>
                <a:gd name="T44" fmla="*/ 14 w 41"/>
                <a:gd name="T45" fmla="*/ 44 h 44"/>
                <a:gd name="T46" fmla="*/ 19 w 41"/>
                <a:gd name="T47" fmla="*/ 23 h 44"/>
                <a:gd name="T48" fmla="*/ 11 w 41"/>
                <a:gd name="T49" fmla="*/ 26 h 44"/>
                <a:gd name="T50" fmla="*/ 10 w 41"/>
                <a:gd name="T51" fmla="*/ 31 h 44"/>
                <a:gd name="T52" fmla="*/ 17 w 41"/>
                <a:gd name="T53" fmla="*/ 36 h 44"/>
                <a:gd name="T54" fmla="*/ 29 w 41"/>
                <a:gd name="T55" fmla="*/ 26 h 44"/>
                <a:gd name="T56" fmla="*/ 29 w 41"/>
                <a:gd name="T57" fmla="*/ 25 h 44"/>
                <a:gd name="T58" fmla="*/ 19 w 41"/>
                <a:gd name="T59" fmla="*/ 2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4">
                  <a:moveTo>
                    <a:pt x="14" y="44"/>
                  </a:moveTo>
                  <a:cubicBezTo>
                    <a:pt x="6" y="44"/>
                    <a:pt x="0" y="39"/>
                    <a:pt x="0" y="32"/>
                  </a:cubicBezTo>
                  <a:cubicBezTo>
                    <a:pt x="0" y="28"/>
                    <a:pt x="1" y="25"/>
                    <a:pt x="3" y="22"/>
                  </a:cubicBezTo>
                  <a:cubicBezTo>
                    <a:pt x="6" y="18"/>
                    <a:pt x="11" y="17"/>
                    <a:pt x="17" y="17"/>
                  </a:cubicBezTo>
                  <a:cubicBezTo>
                    <a:pt x="21" y="17"/>
                    <a:pt x="26" y="17"/>
                    <a:pt x="30" y="19"/>
                  </a:cubicBezTo>
                  <a:cubicBezTo>
                    <a:pt x="31" y="18"/>
                    <a:pt x="31" y="18"/>
                    <a:pt x="31" y="18"/>
                  </a:cubicBezTo>
                  <a:cubicBezTo>
                    <a:pt x="31" y="17"/>
                    <a:pt x="31" y="16"/>
                    <a:pt x="31" y="15"/>
                  </a:cubicBezTo>
                  <a:cubicBezTo>
                    <a:pt x="31" y="10"/>
                    <a:pt x="27" y="8"/>
                    <a:pt x="21" y="8"/>
                  </a:cubicBezTo>
                  <a:cubicBezTo>
                    <a:pt x="17" y="8"/>
                    <a:pt x="14" y="9"/>
                    <a:pt x="10" y="11"/>
                  </a:cubicBezTo>
                  <a:cubicBezTo>
                    <a:pt x="10" y="11"/>
                    <a:pt x="10" y="11"/>
                    <a:pt x="10" y="11"/>
                  </a:cubicBezTo>
                  <a:cubicBezTo>
                    <a:pt x="10" y="11"/>
                    <a:pt x="10" y="11"/>
                    <a:pt x="10" y="11"/>
                  </a:cubicBezTo>
                  <a:cubicBezTo>
                    <a:pt x="7" y="3"/>
                    <a:pt x="7" y="3"/>
                    <a:pt x="7" y="3"/>
                  </a:cubicBezTo>
                  <a:cubicBezTo>
                    <a:pt x="7" y="3"/>
                    <a:pt x="7" y="3"/>
                    <a:pt x="8" y="3"/>
                  </a:cubicBezTo>
                  <a:cubicBezTo>
                    <a:pt x="12" y="1"/>
                    <a:pt x="17" y="0"/>
                    <a:pt x="22" y="0"/>
                  </a:cubicBezTo>
                  <a:cubicBezTo>
                    <a:pt x="33" y="0"/>
                    <a:pt x="40" y="4"/>
                    <a:pt x="40" y="13"/>
                  </a:cubicBezTo>
                  <a:cubicBezTo>
                    <a:pt x="41" y="15"/>
                    <a:pt x="40" y="17"/>
                    <a:pt x="40" y="19"/>
                  </a:cubicBezTo>
                  <a:cubicBezTo>
                    <a:pt x="36" y="43"/>
                    <a:pt x="36" y="43"/>
                    <a:pt x="36" y="43"/>
                  </a:cubicBezTo>
                  <a:cubicBezTo>
                    <a:pt x="36" y="43"/>
                    <a:pt x="35" y="43"/>
                    <a:pt x="35" y="43"/>
                  </a:cubicBezTo>
                  <a:cubicBezTo>
                    <a:pt x="26" y="43"/>
                    <a:pt x="26" y="43"/>
                    <a:pt x="26" y="43"/>
                  </a:cubicBezTo>
                  <a:cubicBezTo>
                    <a:pt x="26" y="43"/>
                    <a:pt x="26" y="43"/>
                    <a:pt x="26" y="43"/>
                  </a:cubicBezTo>
                  <a:cubicBezTo>
                    <a:pt x="26" y="43"/>
                    <a:pt x="26" y="43"/>
                    <a:pt x="26" y="43"/>
                  </a:cubicBezTo>
                  <a:cubicBezTo>
                    <a:pt x="27" y="38"/>
                    <a:pt x="27" y="38"/>
                    <a:pt x="27" y="38"/>
                  </a:cubicBezTo>
                  <a:cubicBezTo>
                    <a:pt x="23" y="42"/>
                    <a:pt x="19" y="44"/>
                    <a:pt x="14" y="44"/>
                  </a:cubicBezTo>
                  <a:close/>
                  <a:moveTo>
                    <a:pt x="19" y="23"/>
                  </a:moveTo>
                  <a:cubicBezTo>
                    <a:pt x="16" y="23"/>
                    <a:pt x="13" y="24"/>
                    <a:pt x="11" y="26"/>
                  </a:cubicBezTo>
                  <a:cubicBezTo>
                    <a:pt x="10" y="27"/>
                    <a:pt x="10" y="29"/>
                    <a:pt x="10" y="31"/>
                  </a:cubicBezTo>
                  <a:cubicBezTo>
                    <a:pt x="10" y="34"/>
                    <a:pt x="13" y="36"/>
                    <a:pt x="17" y="36"/>
                  </a:cubicBezTo>
                  <a:cubicBezTo>
                    <a:pt x="23" y="36"/>
                    <a:pt x="28" y="32"/>
                    <a:pt x="29" y="26"/>
                  </a:cubicBezTo>
                  <a:cubicBezTo>
                    <a:pt x="29" y="25"/>
                    <a:pt x="29" y="25"/>
                    <a:pt x="29" y="25"/>
                  </a:cubicBezTo>
                  <a:cubicBezTo>
                    <a:pt x="28" y="24"/>
                    <a:pt x="24" y="23"/>
                    <a:pt x="19" y="2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6" name="Freeform 410"/>
            <p:cNvSpPr>
              <a:spLocks noEditPoints="1"/>
            </p:cNvSpPr>
            <p:nvPr userDrawn="1"/>
          </p:nvSpPr>
          <p:spPr bwMode="auto">
            <a:xfrm>
              <a:off x="-122238" y="-717551"/>
              <a:ext cx="153988" cy="166688"/>
            </a:xfrm>
            <a:custGeom>
              <a:avLst/>
              <a:gdLst>
                <a:gd name="T0" fmla="*/ 14 w 41"/>
                <a:gd name="T1" fmla="*/ 44 h 44"/>
                <a:gd name="T2" fmla="*/ 1 w 41"/>
                <a:gd name="T3" fmla="*/ 32 h 44"/>
                <a:gd name="T4" fmla="*/ 4 w 41"/>
                <a:gd name="T5" fmla="*/ 22 h 44"/>
                <a:gd name="T6" fmla="*/ 18 w 41"/>
                <a:gd name="T7" fmla="*/ 17 h 44"/>
                <a:gd name="T8" fmla="*/ 31 w 41"/>
                <a:gd name="T9" fmla="*/ 19 h 44"/>
                <a:gd name="T10" fmla="*/ 31 w 41"/>
                <a:gd name="T11" fmla="*/ 18 h 44"/>
                <a:gd name="T12" fmla="*/ 32 w 41"/>
                <a:gd name="T13" fmla="*/ 15 h 44"/>
                <a:gd name="T14" fmla="*/ 22 w 41"/>
                <a:gd name="T15" fmla="*/ 8 h 44"/>
                <a:gd name="T16" fmla="*/ 11 w 41"/>
                <a:gd name="T17" fmla="*/ 11 h 44"/>
                <a:gd name="T18" fmla="*/ 11 w 41"/>
                <a:gd name="T19" fmla="*/ 11 h 44"/>
                <a:gd name="T20" fmla="*/ 10 w 41"/>
                <a:gd name="T21" fmla="*/ 11 h 44"/>
                <a:gd name="T22" fmla="*/ 8 w 41"/>
                <a:gd name="T23" fmla="*/ 3 h 44"/>
                <a:gd name="T24" fmla="*/ 8 w 41"/>
                <a:gd name="T25" fmla="*/ 3 h 44"/>
                <a:gd name="T26" fmla="*/ 23 w 41"/>
                <a:gd name="T27" fmla="*/ 0 h 44"/>
                <a:gd name="T28" fmla="*/ 41 w 41"/>
                <a:gd name="T29" fmla="*/ 13 h 44"/>
                <a:gd name="T30" fmla="*/ 41 w 41"/>
                <a:gd name="T31" fmla="*/ 19 h 44"/>
                <a:gd name="T32" fmla="*/ 36 w 41"/>
                <a:gd name="T33" fmla="*/ 43 h 44"/>
                <a:gd name="T34" fmla="*/ 36 w 41"/>
                <a:gd name="T35" fmla="*/ 43 h 44"/>
                <a:gd name="T36" fmla="*/ 27 w 41"/>
                <a:gd name="T37" fmla="*/ 43 h 44"/>
                <a:gd name="T38" fmla="*/ 27 w 41"/>
                <a:gd name="T39" fmla="*/ 43 h 44"/>
                <a:gd name="T40" fmla="*/ 27 w 41"/>
                <a:gd name="T41" fmla="*/ 43 h 44"/>
                <a:gd name="T42" fmla="*/ 28 w 41"/>
                <a:gd name="T43" fmla="*/ 38 h 44"/>
                <a:gd name="T44" fmla="*/ 14 w 41"/>
                <a:gd name="T45" fmla="*/ 44 h 44"/>
                <a:gd name="T46" fmla="*/ 20 w 41"/>
                <a:gd name="T47" fmla="*/ 23 h 44"/>
                <a:gd name="T48" fmla="*/ 12 w 41"/>
                <a:gd name="T49" fmla="*/ 26 h 44"/>
                <a:gd name="T50" fmla="*/ 11 w 41"/>
                <a:gd name="T51" fmla="*/ 31 h 44"/>
                <a:gd name="T52" fmla="*/ 18 w 41"/>
                <a:gd name="T53" fmla="*/ 36 h 44"/>
                <a:gd name="T54" fmla="*/ 30 w 41"/>
                <a:gd name="T55" fmla="*/ 26 h 44"/>
                <a:gd name="T56" fmla="*/ 30 w 41"/>
                <a:gd name="T57" fmla="*/ 25 h 44"/>
                <a:gd name="T58" fmla="*/ 20 w 41"/>
                <a:gd name="T59" fmla="*/ 2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4">
                  <a:moveTo>
                    <a:pt x="14" y="44"/>
                  </a:moveTo>
                  <a:cubicBezTo>
                    <a:pt x="7" y="44"/>
                    <a:pt x="1" y="39"/>
                    <a:pt x="1" y="32"/>
                  </a:cubicBezTo>
                  <a:cubicBezTo>
                    <a:pt x="0" y="28"/>
                    <a:pt x="2" y="25"/>
                    <a:pt x="4" y="22"/>
                  </a:cubicBezTo>
                  <a:cubicBezTo>
                    <a:pt x="7" y="18"/>
                    <a:pt x="12" y="17"/>
                    <a:pt x="18" y="17"/>
                  </a:cubicBezTo>
                  <a:cubicBezTo>
                    <a:pt x="22" y="17"/>
                    <a:pt x="26" y="17"/>
                    <a:pt x="31" y="19"/>
                  </a:cubicBezTo>
                  <a:cubicBezTo>
                    <a:pt x="31" y="18"/>
                    <a:pt x="31" y="18"/>
                    <a:pt x="31" y="18"/>
                  </a:cubicBezTo>
                  <a:cubicBezTo>
                    <a:pt x="32" y="17"/>
                    <a:pt x="32" y="16"/>
                    <a:pt x="32" y="15"/>
                  </a:cubicBezTo>
                  <a:cubicBezTo>
                    <a:pt x="31" y="10"/>
                    <a:pt x="28" y="8"/>
                    <a:pt x="22" y="8"/>
                  </a:cubicBezTo>
                  <a:cubicBezTo>
                    <a:pt x="18" y="8"/>
                    <a:pt x="14" y="9"/>
                    <a:pt x="11" y="11"/>
                  </a:cubicBezTo>
                  <a:cubicBezTo>
                    <a:pt x="11" y="11"/>
                    <a:pt x="11" y="11"/>
                    <a:pt x="11" y="11"/>
                  </a:cubicBezTo>
                  <a:cubicBezTo>
                    <a:pt x="11" y="11"/>
                    <a:pt x="10" y="11"/>
                    <a:pt x="10" y="11"/>
                  </a:cubicBezTo>
                  <a:cubicBezTo>
                    <a:pt x="8" y="3"/>
                    <a:pt x="8" y="3"/>
                    <a:pt x="8" y="3"/>
                  </a:cubicBezTo>
                  <a:cubicBezTo>
                    <a:pt x="8" y="3"/>
                    <a:pt x="8" y="3"/>
                    <a:pt x="8" y="3"/>
                  </a:cubicBezTo>
                  <a:cubicBezTo>
                    <a:pt x="13" y="1"/>
                    <a:pt x="18" y="0"/>
                    <a:pt x="23" y="0"/>
                  </a:cubicBezTo>
                  <a:cubicBezTo>
                    <a:pt x="34" y="0"/>
                    <a:pt x="41" y="4"/>
                    <a:pt x="41" y="13"/>
                  </a:cubicBezTo>
                  <a:cubicBezTo>
                    <a:pt x="41" y="15"/>
                    <a:pt x="41" y="17"/>
                    <a:pt x="41" y="19"/>
                  </a:cubicBezTo>
                  <a:cubicBezTo>
                    <a:pt x="36" y="43"/>
                    <a:pt x="36" y="43"/>
                    <a:pt x="36" y="43"/>
                  </a:cubicBezTo>
                  <a:cubicBezTo>
                    <a:pt x="36" y="43"/>
                    <a:pt x="36" y="43"/>
                    <a:pt x="36" y="43"/>
                  </a:cubicBezTo>
                  <a:cubicBezTo>
                    <a:pt x="27" y="43"/>
                    <a:pt x="27" y="43"/>
                    <a:pt x="27" y="43"/>
                  </a:cubicBezTo>
                  <a:cubicBezTo>
                    <a:pt x="27" y="43"/>
                    <a:pt x="27" y="43"/>
                    <a:pt x="27" y="43"/>
                  </a:cubicBezTo>
                  <a:cubicBezTo>
                    <a:pt x="27" y="43"/>
                    <a:pt x="27" y="43"/>
                    <a:pt x="27" y="43"/>
                  </a:cubicBezTo>
                  <a:cubicBezTo>
                    <a:pt x="28" y="38"/>
                    <a:pt x="28" y="38"/>
                    <a:pt x="28" y="38"/>
                  </a:cubicBezTo>
                  <a:cubicBezTo>
                    <a:pt x="24" y="42"/>
                    <a:pt x="20" y="44"/>
                    <a:pt x="14" y="44"/>
                  </a:cubicBezTo>
                  <a:close/>
                  <a:moveTo>
                    <a:pt x="20" y="23"/>
                  </a:moveTo>
                  <a:cubicBezTo>
                    <a:pt x="17" y="23"/>
                    <a:pt x="14" y="24"/>
                    <a:pt x="12" y="26"/>
                  </a:cubicBezTo>
                  <a:cubicBezTo>
                    <a:pt x="11" y="27"/>
                    <a:pt x="10" y="29"/>
                    <a:pt x="11" y="31"/>
                  </a:cubicBezTo>
                  <a:cubicBezTo>
                    <a:pt x="11" y="34"/>
                    <a:pt x="14" y="36"/>
                    <a:pt x="18" y="36"/>
                  </a:cubicBezTo>
                  <a:cubicBezTo>
                    <a:pt x="23" y="36"/>
                    <a:pt x="29" y="32"/>
                    <a:pt x="30" y="26"/>
                  </a:cubicBezTo>
                  <a:cubicBezTo>
                    <a:pt x="30" y="25"/>
                    <a:pt x="30" y="25"/>
                    <a:pt x="30" y="25"/>
                  </a:cubicBezTo>
                  <a:cubicBezTo>
                    <a:pt x="28" y="24"/>
                    <a:pt x="25" y="23"/>
                    <a:pt x="20" y="2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7" name="Freeform 411"/>
            <p:cNvSpPr>
              <a:spLocks noEditPoints="1"/>
            </p:cNvSpPr>
            <p:nvPr userDrawn="1"/>
          </p:nvSpPr>
          <p:spPr bwMode="auto">
            <a:xfrm>
              <a:off x="39687" y="-720726"/>
              <a:ext cx="192088" cy="214313"/>
            </a:xfrm>
            <a:custGeom>
              <a:avLst/>
              <a:gdLst>
                <a:gd name="T0" fmla="*/ 22 w 51"/>
                <a:gd name="T1" fmla="*/ 57 h 57"/>
                <a:gd name="T2" fmla="*/ 0 w 51"/>
                <a:gd name="T3" fmla="*/ 50 h 57"/>
                <a:gd name="T4" fmla="*/ 0 w 51"/>
                <a:gd name="T5" fmla="*/ 50 h 57"/>
                <a:gd name="T6" fmla="*/ 0 w 51"/>
                <a:gd name="T7" fmla="*/ 50 h 57"/>
                <a:gd name="T8" fmla="*/ 5 w 51"/>
                <a:gd name="T9" fmla="*/ 43 h 57"/>
                <a:gd name="T10" fmla="*/ 5 w 51"/>
                <a:gd name="T11" fmla="*/ 43 h 57"/>
                <a:gd name="T12" fmla="*/ 21 w 51"/>
                <a:gd name="T13" fmla="*/ 49 h 57"/>
                <a:gd name="T14" fmla="*/ 31 w 51"/>
                <a:gd name="T15" fmla="*/ 45 h 57"/>
                <a:gd name="T16" fmla="*/ 35 w 51"/>
                <a:gd name="T17" fmla="*/ 36 h 57"/>
                <a:gd name="T18" fmla="*/ 35 w 51"/>
                <a:gd name="T19" fmla="*/ 34 h 57"/>
                <a:gd name="T20" fmla="*/ 21 w 51"/>
                <a:gd name="T21" fmla="*/ 40 h 57"/>
                <a:gd name="T22" fmla="*/ 4 w 51"/>
                <a:gd name="T23" fmla="*/ 25 h 57"/>
                <a:gd name="T24" fmla="*/ 10 w 51"/>
                <a:gd name="T25" fmla="*/ 7 h 57"/>
                <a:gd name="T26" fmla="*/ 25 w 51"/>
                <a:gd name="T27" fmla="*/ 0 h 57"/>
                <a:gd name="T28" fmla="*/ 40 w 51"/>
                <a:gd name="T29" fmla="*/ 9 h 57"/>
                <a:gd name="T30" fmla="*/ 41 w 51"/>
                <a:gd name="T31" fmla="*/ 1 h 57"/>
                <a:gd name="T32" fmla="*/ 41 w 51"/>
                <a:gd name="T33" fmla="*/ 1 h 57"/>
                <a:gd name="T34" fmla="*/ 51 w 51"/>
                <a:gd name="T35" fmla="*/ 1 h 57"/>
                <a:gd name="T36" fmla="*/ 51 w 51"/>
                <a:gd name="T37" fmla="*/ 1 h 57"/>
                <a:gd name="T38" fmla="*/ 51 w 51"/>
                <a:gd name="T39" fmla="*/ 1 h 57"/>
                <a:gd name="T40" fmla="*/ 45 w 51"/>
                <a:gd name="T41" fmla="*/ 36 h 57"/>
                <a:gd name="T42" fmla="*/ 39 w 51"/>
                <a:gd name="T43" fmla="*/ 51 h 57"/>
                <a:gd name="T44" fmla="*/ 22 w 51"/>
                <a:gd name="T45" fmla="*/ 57 h 57"/>
                <a:gd name="T46" fmla="*/ 27 w 51"/>
                <a:gd name="T47" fmla="*/ 9 h 57"/>
                <a:gd name="T48" fmla="*/ 18 w 51"/>
                <a:gd name="T49" fmla="*/ 13 h 57"/>
                <a:gd name="T50" fmla="*/ 14 w 51"/>
                <a:gd name="T51" fmla="*/ 23 h 57"/>
                <a:gd name="T52" fmla="*/ 24 w 51"/>
                <a:gd name="T53" fmla="*/ 32 h 57"/>
                <a:gd name="T54" fmla="*/ 34 w 51"/>
                <a:gd name="T55" fmla="*/ 28 h 57"/>
                <a:gd name="T56" fmla="*/ 38 w 51"/>
                <a:gd name="T57" fmla="*/ 18 h 57"/>
                <a:gd name="T58" fmla="*/ 27 w 51"/>
                <a:gd name="T59" fmla="*/ 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 h="57">
                  <a:moveTo>
                    <a:pt x="22" y="57"/>
                  </a:moveTo>
                  <a:cubicBezTo>
                    <a:pt x="14" y="57"/>
                    <a:pt x="6" y="54"/>
                    <a:pt x="0" y="50"/>
                  </a:cubicBezTo>
                  <a:cubicBezTo>
                    <a:pt x="0" y="50"/>
                    <a:pt x="0" y="50"/>
                    <a:pt x="0" y="50"/>
                  </a:cubicBezTo>
                  <a:cubicBezTo>
                    <a:pt x="0" y="50"/>
                    <a:pt x="0" y="50"/>
                    <a:pt x="0" y="50"/>
                  </a:cubicBezTo>
                  <a:cubicBezTo>
                    <a:pt x="5" y="43"/>
                    <a:pt x="5" y="43"/>
                    <a:pt x="5" y="43"/>
                  </a:cubicBezTo>
                  <a:cubicBezTo>
                    <a:pt x="5" y="43"/>
                    <a:pt x="5" y="43"/>
                    <a:pt x="5" y="43"/>
                  </a:cubicBezTo>
                  <a:cubicBezTo>
                    <a:pt x="10" y="47"/>
                    <a:pt x="16" y="49"/>
                    <a:pt x="21" y="49"/>
                  </a:cubicBezTo>
                  <a:cubicBezTo>
                    <a:pt x="25" y="49"/>
                    <a:pt x="29" y="47"/>
                    <a:pt x="31" y="45"/>
                  </a:cubicBezTo>
                  <a:cubicBezTo>
                    <a:pt x="33" y="43"/>
                    <a:pt x="34" y="40"/>
                    <a:pt x="35" y="36"/>
                  </a:cubicBezTo>
                  <a:cubicBezTo>
                    <a:pt x="35" y="34"/>
                    <a:pt x="35" y="34"/>
                    <a:pt x="35" y="34"/>
                  </a:cubicBezTo>
                  <a:cubicBezTo>
                    <a:pt x="31" y="39"/>
                    <a:pt x="27" y="40"/>
                    <a:pt x="21" y="40"/>
                  </a:cubicBezTo>
                  <a:cubicBezTo>
                    <a:pt x="13" y="40"/>
                    <a:pt x="5" y="35"/>
                    <a:pt x="4" y="25"/>
                  </a:cubicBezTo>
                  <a:cubicBezTo>
                    <a:pt x="3" y="18"/>
                    <a:pt x="5" y="12"/>
                    <a:pt x="10" y="7"/>
                  </a:cubicBezTo>
                  <a:cubicBezTo>
                    <a:pt x="14" y="3"/>
                    <a:pt x="20" y="0"/>
                    <a:pt x="25" y="0"/>
                  </a:cubicBezTo>
                  <a:cubicBezTo>
                    <a:pt x="34" y="0"/>
                    <a:pt x="37" y="5"/>
                    <a:pt x="40" y="9"/>
                  </a:cubicBezTo>
                  <a:cubicBezTo>
                    <a:pt x="41" y="1"/>
                    <a:pt x="41" y="1"/>
                    <a:pt x="41" y="1"/>
                  </a:cubicBezTo>
                  <a:cubicBezTo>
                    <a:pt x="41" y="1"/>
                    <a:pt x="41" y="1"/>
                    <a:pt x="41" y="1"/>
                  </a:cubicBezTo>
                  <a:cubicBezTo>
                    <a:pt x="51" y="1"/>
                    <a:pt x="51" y="1"/>
                    <a:pt x="51" y="1"/>
                  </a:cubicBezTo>
                  <a:cubicBezTo>
                    <a:pt x="51" y="1"/>
                    <a:pt x="51" y="1"/>
                    <a:pt x="51" y="1"/>
                  </a:cubicBezTo>
                  <a:cubicBezTo>
                    <a:pt x="51" y="1"/>
                    <a:pt x="51" y="1"/>
                    <a:pt x="51" y="1"/>
                  </a:cubicBezTo>
                  <a:cubicBezTo>
                    <a:pt x="45" y="36"/>
                    <a:pt x="45" y="36"/>
                    <a:pt x="45" y="36"/>
                  </a:cubicBezTo>
                  <a:cubicBezTo>
                    <a:pt x="43" y="44"/>
                    <a:pt x="42" y="47"/>
                    <a:pt x="39" y="51"/>
                  </a:cubicBezTo>
                  <a:cubicBezTo>
                    <a:pt x="35" y="55"/>
                    <a:pt x="30" y="57"/>
                    <a:pt x="22" y="57"/>
                  </a:cubicBezTo>
                  <a:close/>
                  <a:moveTo>
                    <a:pt x="27" y="9"/>
                  </a:moveTo>
                  <a:cubicBezTo>
                    <a:pt x="23" y="9"/>
                    <a:pt x="20" y="10"/>
                    <a:pt x="18" y="13"/>
                  </a:cubicBezTo>
                  <a:cubicBezTo>
                    <a:pt x="15" y="16"/>
                    <a:pt x="14" y="19"/>
                    <a:pt x="14" y="23"/>
                  </a:cubicBezTo>
                  <a:cubicBezTo>
                    <a:pt x="15" y="29"/>
                    <a:pt x="18" y="32"/>
                    <a:pt x="24" y="32"/>
                  </a:cubicBezTo>
                  <a:cubicBezTo>
                    <a:pt x="28" y="32"/>
                    <a:pt x="32" y="31"/>
                    <a:pt x="34" y="28"/>
                  </a:cubicBezTo>
                  <a:cubicBezTo>
                    <a:pt x="37" y="25"/>
                    <a:pt x="38" y="22"/>
                    <a:pt x="38" y="18"/>
                  </a:cubicBezTo>
                  <a:cubicBezTo>
                    <a:pt x="37" y="13"/>
                    <a:pt x="33" y="9"/>
                    <a:pt x="27"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8" name="Freeform 412"/>
            <p:cNvSpPr>
              <a:spLocks noEditPoints="1"/>
            </p:cNvSpPr>
            <p:nvPr userDrawn="1"/>
          </p:nvSpPr>
          <p:spPr bwMode="auto">
            <a:xfrm>
              <a:off x="242887" y="-720726"/>
              <a:ext cx="158750" cy="169863"/>
            </a:xfrm>
            <a:custGeom>
              <a:avLst/>
              <a:gdLst>
                <a:gd name="T0" fmla="*/ 21 w 42"/>
                <a:gd name="T1" fmla="*/ 45 h 45"/>
                <a:gd name="T2" fmla="*/ 0 w 42"/>
                <a:gd name="T3" fmla="*/ 26 h 45"/>
                <a:gd name="T4" fmla="*/ 7 w 42"/>
                <a:gd name="T5" fmla="*/ 8 h 45"/>
                <a:gd name="T6" fmla="*/ 23 w 42"/>
                <a:gd name="T7" fmla="*/ 0 h 45"/>
                <a:gd name="T8" fmla="*/ 36 w 42"/>
                <a:gd name="T9" fmla="*/ 5 h 45"/>
                <a:gd name="T10" fmla="*/ 42 w 42"/>
                <a:gd name="T11" fmla="*/ 17 h 45"/>
                <a:gd name="T12" fmla="*/ 40 w 42"/>
                <a:gd name="T13" fmla="*/ 26 h 45"/>
                <a:gd name="T14" fmla="*/ 40 w 42"/>
                <a:gd name="T15" fmla="*/ 26 h 45"/>
                <a:gd name="T16" fmla="*/ 10 w 42"/>
                <a:gd name="T17" fmla="*/ 26 h 45"/>
                <a:gd name="T18" fmla="*/ 21 w 42"/>
                <a:gd name="T19" fmla="*/ 36 h 45"/>
                <a:gd name="T20" fmla="*/ 32 w 42"/>
                <a:gd name="T21" fmla="*/ 32 h 45"/>
                <a:gd name="T22" fmla="*/ 32 w 42"/>
                <a:gd name="T23" fmla="*/ 32 h 45"/>
                <a:gd name="T24" fmla="*/ 37 w 42"/>
                <a:gd name="T25" fmla="*/ 39 h 45"/>
                <a:gd name="T26" fmla="*/ 37 w 42"/>
                <a:gd name="T27" fmla="*/ 39 h 45"/>
                <a:gd name="T28" fmla="*/ 21 w 42"/>
                <a:gd name="T29" fmla="*/ 45 h 45"/>
                <a:gd name="T30" fmla="*/ 10 w 42"/>
                <a:gd name="T31" fmla="*/ 19 h 45"/>
                <a:gd name="T32" fmla="*/ 32 w 42"/>
                <a:gd name="T33" fmla="*/ 19 h 45"/>
                <a:gd name="T34" fmla="*/ 32 w 42"/>
                <a:gd name="T35" fmla="*/ 17 h 45"/>
                <a:gd name="T36" fmla="*/ 23 w 42"/>
                <a:gd name="T37" fmla="*/ 9 h 45"/>
                <a:gd name="T38" fmla="*/ 14 w 42"/>
                <a:gd name="T39" fmla="*/ 13 h 45"/>
                <a:gd name="T40" fmla="*/ 10 w 42"/>
                <a:gd name="T41"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5">
                  <a:moveTo>
                    <a:pt x="21" y="45"/>
                  </a:moveTo>
                  <a:cubicBezTo>
                    <a:pt x="9" y="45"/>
                    <a:pt x="1" y="38"/>
                    <a:pt x="0" y="26"/>
                  </a:cubicBezTo>
                  <a:cubicBezTo>
                    <a:pt x="0" y="19"/>
                    <a:pt x="2" y="13"/>
                    <a:pt x="7" y="8"/>
                  </a:cubicBezTo>
                  <a:cubicBezTo>
                    <a:pt x="11" y="3"/>
                    <a:pt x="17" y="0"/>
                    <a:pt x="23" y="0"/>
                  </a:cubicBezTo>
                  <a:cubicBezTo>
                    <a:pt x="28" y="0"/>
                    <a:pt x="33" y="2"/>
                    <a:pt x="36" y="5"/>
                  </a:cubicBezTo>
                  <a:cubicBezTo>
                    <a:pt x="39" y="8"/>
                    <a:pt x="41" y="12"/>
                    <a:pt x="42" y="17"/>
                  </a:cubicBezTo>
                  <a:cubicBezTo>
                    <a:pt x="42" y="20"/>
                    <a:pt x="41" y="23"/>
                    <a:pt x="40" y="26"/>
                  </a:cubicBezTo>
                  <a:cubicBezTo>
                    <a:pt x="40" y="26"/>
                    <a:pt x="40" y="26"/>
                    <a:pt x="40" y="26"/>
                  </a:cubicBezTo>
                  <a:cubicBezTo>
                    <a:pt x="10" y="26"/>
                    <a:pt x="10" y="26"/>
                    <a:pt x="10" y="26"/>
                  </a:cubicBezTo>
                  <a:cubicBezTo>
                    <a:pt x="10" y="33"/>
                    <a:pt x="15" y="36"/>
                    <a:pt x="21" y="36"/>
                  </a:cubicBezTo>
                  <a:cubicBezTo>
                    <a:pt x="25" y="36"/>
                    <a:pt x="28" y="35"/>
                    <a:pt x="32" y="32"/>
                  </a:cubicBezTo>
                  <a:cubicBezTo>
                    <a:pt x="32" y="32"/>
                    <a:pt x="32" y="32"/>
                    <a:pt x="32" y="32"/>
                  </a:cubicBezTo>
                  <a:cubicBezTo>
                    <a:pt x="37" y="39"/>
                    <a:pt x="37" y="39"/>
                    <a:pt x="37" y="39"/>
                  </a:cubicBezTo>
                  <a:cubicBezTo>
                    <a:pt x="37" y="39"/>
                    <a:pt x="37" y="39"/>
                    <a:pt x="37" y="39"/>
                  </a:cubicBezTo>
                  <a:cubicBezTo>
                    <a:pt x="33" y="43"/>
                    <a:pt x="27" y="45"/>
                    <a:pt x="21" y="45"/>
                  </a:cubicBezTo>
                  <a:close/>
                  <a:moveTo>
                    <a:pt x="10" y="19"/>
                  </a:moveTo>
                  <a:cubicBezTo>
                    <a:pt x="32" y="19"/>
                    <a:pt x="32" y="19"/>
                    <a:pt x="32" y="19"/>
                  </a:cubicBezTo>
                  <a:cubicBezTo>
                    <a:pt x="32" y="19"/>
                    <a:pt x="32" y="18"/>
                    <a:pt x="32" y="17"/>
                  </a:cubicBezTo>
                  <a:cubicBezTo>
                    <a:pt x="32" y="12"/>
                    <a:pt x="28" y="9"/>
                    <a:pt x="23" y="9"/>
                  </a:cubicBezTo>
                  <a:cubicBezTo>
                    <a:pt x="20" y="9"/>
                    <a:pt x="16" y="10"/>
                    <a:pt x="14" y="13"/>
                  </a:cubicBezTo>
                  <a:cubicBezTo>
                    <a:pt x="12" y="14"/>
                    <a:pt x="11" y="17"/>
                    <a:pt x="10"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39" name="Freeform 413"/>
            <p:cNvSpPr>
              <a:spLocks noEditPoints="1"/>
            </p:cNvSpPr>
            <p:nvPr userDrawn="1"/>
          </p:nvSpPr>
          <p:spPr bwMode="auto">
            <a:xfrm>
              <a:off x="412750" y="-777876"/>
              <a:ext cx="190500" cy="227013"/>
            </a:xfrm>
            <a:custGeom>
              <a:avLst/>
              <a:gdLst>
                <a:gd name="T0" fmla="*/ 18 w 51"/>
                <a:gd name="T1" fmla="*/ 60 h 60"/>
                <a:gd name="T2" fmla="*/ 6 w 51"/>
                <a:gd name="T3" fmla="*/ 55 h 60"/>
                <a:gd name="T4" fmla="*/ 0 w 51"/>
                <a:gd name="T5" fmla="*/ 41 h 60"/>
                <a:gd name="T6" fmla="*/ 7 w 51"/>
                <a:gd name="T7" fmla="*/ 22 h 60"/>
                <a:gd name="T8" fmla="*/ 22 w 51"/>
                <a:gd name="T9" fmla="*/ 15 h 60"/>
                <a:gd name="T10" fmla="*/ 37 w 51"/>
                <a:gd name="T11" fmla="*/ 24 h 60"/>
                <a:gd name="T12" fmla="*/ 41 w 51"/>
                <a:gd name="T13" fmla="*/ 0 h 60"/>
                <a:gd name="T14" fmla="*/ 41 w 51"/>
                <a:gd name="T15" fmla="*/ 0 h 60"/>
                <a:gd name="T16" fmla="*/ 51 w 51"/>
                <a:gd name="T17" fmla="*/ 0 h 60"/>
                <a:gd name="T18" fmla="*/ 51 w 51"/>
                <a:gd name="T19" fmla="*/ 0 h 60"/>
                <a:gd name="T20" fmla="*/ 51 w 51"/>
                <a:gd name="T21" fmla="*/ 0 h 60"/>
                <a:gd name="T22" fmla="*/ 40 w 51"/>
                <a:gd name="T23" fmla="*/ 59 h 60"/>
                <a:gd name="T24" fmla="*/ 40 w 51"/>
                <a:gd name="T25" fmla="*/ 59 h 60"/>
                <a:gd name="T26" fmla="*/ 30 w 51"/>
                <a:gd name="T27" fmla="*/ 59 h 60"/>
                <a:gd name="T28" fmla="*/ 30 w 51"/>
                <a:gd name="T29" fmla="*/ 59 h 60"/>
                <a:gd name="T30" fmla="*/ 30 w 51"/>
                <a:gd name="T31" fmla="*/ 59 h 60"/>
                <a:gd name="T32" fmla="*/ 31 w 51"/>
                <a:gd name="T33" fmla="*/ 53 h 60"/>
                <a:gd name="T34" fmla="*/ 18 w 51"/>
                <a:gd name="T35" fmla="*/ 60 h 60"/>
                <a:gd name="T36" fmla="*/ 24 w 51"/>
                <a:gd name="T37" fmla="*/ 24 h 60"/>
                <a:gd name="T38" fmla="*/ 15 w 51"/>
                <a:gd name="T39" fmla="*/ 28 h 60"/>
                <a:gd name="T40" fmla="*/ 11 w 51"/>
                <a:gd name="T41" fmla="*/ 41 h 60"/>
                <a:gd name="T42" fmla="*/ 21 w 51"/>
                <a:gd name="T43" fmla="*/ 51 h 60"/>
                <a:gd name="T44" fmla="*/ 31 w 51"/>
                <a:gd name="T45" fmla="*/ 47 h 60"/>
                <a:gd name="T46" fmla="*/ 35 w 51"/>
                <a:gd name="T47" fmla="*/ 34 h 60"/>
                <a:gd name="T48" fmla="*/ 24 w 51"/>
                <a:gd name="T49" fmla="*/ 2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60">
                  <a:moveTo>
                    <a:pt x="18" y="60"/>
                  </a:moveTo>
                  <a:cubicBezTo>
                    <a:pt x="14" y="60"/>
                    <a:pt x="9" y="58"/>
                    <a:pt x="6" y="55"/>
                  </a:cubicBezTo>
                  <a:cubicBezTo>
                    <a:pt x="3" y="51"/>
                    <a:pt x="1" y="47"/>
                    <a:pt x="0" y="41"/>
                  </a:cubicBezTo>
                  <a:cubicBezTo>
                    <a:pt x="0" y="34"/>
                    <a:pt x="2" y="27"/>
                    <a:pt x="7" y="22"/>
                  </a:cubicBezTo>
                  <a:cubicBezTo>
                    <a:pt x="11" y="18"/>
                    <a:pt x="16" y="15"/>
                    <a:pt x="22" y="15"/>
                  </a:cubicBezTo>
                  <a:cubicBezTo>
                    <a:pt x="28" y="15"/>
                    <a:pt x="33" y="18"/>
                    <a:pt x="37" y="24"/>
                  </a:cubicBezTo>
                  <a:cubicBezTo>
                    <a:pt x="41" y="0"/>
                    <a:pt x="41" y="0"/>
                    <a:pt x="41" y="0"/>
                  </a:cubicBezTo>
                  <a:cubicBezTo>
                    <a:pt x="41" y="0"/>
                    <a:pt x="41" y="0"/>
                    <a:pt x="41" y="0"/>
                  </a:cubicBezTo>
                  <a:cubicBezTo>
                    <a:pt x="51" y="0"/>
                    <a:pt x="51" y="0"/>
                    <a:pt x="51" y="0"/>
                  </a:cubicBezTo>
                  <a:cubicBezTo>
                    <a:pt x="51" y="0"/>
                    <a:pt x="51" y="0"/>
                    <a:pt x="51" y="0"/>
                  </a:cubicBezTo>
                  <a:cubicBezTo>
                    <a:pt x="51" y="0"/>
                    <a:pt x="51" y="0"/>
                    <a:pt x="51" y="0"/>
                  </a:cubicBezTo>
                  <a:cubicBezTo>
                    <a:pt x="40" y="59"/>
                    <a:pt x="40" y="59"/>
                    <a:pt x="40" y="59"/>
                  </a:cubicBezTo>
                  <a:cubicBezTo>
                    <a:pt x="40" y="59"/>
                    <a:pt x="40" y="59"/>
                    <a:pt x="40" y="59"/>
                  </a:cubicBezTo>
                  <a:cubicBezTo>
                    <a:pt x="30" y="59"/>
                    <a:pt x="30" y="59"/>
                    <a:pt x="30" y="59"/>
                  </a:cubicBezTo>
                  <a:cubicBezTo>
                    <a:pt x="30" y="59"/>
                    <a:pt x="30" y="59"/>
                    <a:pt x="30" y="59"/>
                  </a:cubicBezTo>
                  <a:cubicBezTo>
                    <a:pt x="30" y="59"/>
                    <a:pt x="30" y="59"/>
                    <a:pt x="30" y="59"/>
                  </a:cubicBezTo>
                  <a:cubicBezTo>
                    <a:pt x="31" y="53"/>
                    <a:pt x="31" y="53"/>
                    <a:pt x="31" y="53"/>
                  </a:cubicBezTo>
                  <a:cubicBezTo>
                    <a:pt x="27" y="58"/>
                    <a:pt x="23" y="60"/>
                    <a:pt x="18" y="60"/>
                  </a:cubicBezTo>
                  <a:close/>
                  <a:moveTo>
                    <a:pt x="24" y="24"/>
                  </a:moveTo>
                  <a:cubicBezTo>
                    <a:pt x="20" y="24"/>
                    <a:pt x="17" y="25"/>
                    <a:pt x="15" y="28"/>
                  </a:cubicBezTo>
                  <a:cubicBezTo>
                    <a:pt x="12" y="31"/>
                    <a:pt x="10" y="36"/>
                    <a:pt x="11" y="41"/>
                  </a:cubicBezTo>
                  <a:cubicBezTo>
                    <a:pt x="11" y="47"/>
                    <a:pt x="15" y="51"/>
                    <a:pt x="21" y="51"/>
                  </a:cubicBezTo>
                  <a:cubicBezTo>
                    <a:pt x="25" y="51"/>
                    <a:pt x="28" y="49"/>
                    <a:pt x="31" y="47"/>
                  </a:cubicBezTo>
                  <a:cubicBezTo>
                    <a:pt x="34" y="43"/>
                    <a:pt x="36" y="39"/>
                    <a:pt x="35" y="34"/>
                  </a:cubicBezTo>
                  <a:cubicBezTo>
                    <a:pt x="35" y="28"/>
                    <a:pt x="30" y="24"/>
                    <a:pt x="24"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0" name="Freeform 414"/>
            <p:cNvSpPr>
              <a:spLocks noEditPoints="1"/>
            </p:cNvSpPr>
            <p:nvPr userDrawn="1"/>
          </p:nvSpPr>
          <p:spPr bwMode="auto">
            <a:xfrm>
              <a:off x="919163" y="-720726"/>
              <a:ext cx="169863" cy="169863"/>
            </a:xfrm>
            <a:custGeom>
              <a:avLst/>
              <a:gdLst>
                <a:gd name="T0" fmla="*/ 22 w 45"/>
                <a:gd name="T1" fmla="*/ 45 h 45"/>
                <a:gd name="T2" fmla="*/ 7 w 45"/>
                <a:gd name="T3" fmla="*/ 39 h 45"/>
                <a:gd name="T4" fmla="*/ 0 w 45"/>
                <a:gd name="T5" fmla="*/ 25 h 45"/>
                <a:gd name="T6" fmla="*/ 6 w 45"/>
                <a:gd name="T7" fmla="*/ 8 h 45"/>
                <a:gd name="T8" fmla="*/ 23 w 45"/>
                <a:gd name="T9" fmla="*/ 0 h 45"/>
                <a:gd name="T10" fmla="*/ 38 w 45"/>
                <a:gd name="T11" fmla="*/ 6 h 45"/>
                <a:gd name="T12" fmla="*/ 44 w 45"/>
                <a:gd name="T13" fmla="*/ 20 h 45"/>
                <a:gd name="T14" fmla="*/ 38 w 45"/>
                <a:gd name="T15" fmla="*/ 37 h 45"/>
                <a:gd name="T16" fmla="*/ 22 w 45"/>
                <a:gd name="T17" fmla="*/ 45 h 45"/>
                <a:gd name="T18" fmla="*/ 23 w 45"/>
                <a:gd name="T19" fmla="*/ 9 h 45"/>
                <a:gd name="T20" fmla="*/ 14 w 45"/>
                <a:gd name="T21" fmla="*/ 13 h 45"/>
                <a:gd name="T22" fmla="*/ 10 w 45"/>
                <a:gd name="T23" fmla="*/ 25 h 45"/>
                <a:gd name="T24" fmla="*/ 21 w 45"/>
                <a:gd name="T25" fmla="*/ 36 h 45"/>
                <a:gd name="T26" fmla="*/ 30 w 45"/>
                <a:gd name="T27" fmla="*/ 32 h 45"/>
                <a:gd name="T28" fmla="*/ 35 w 45"/>
                <a:gd name="T29" fmla="*/ 20 h 45"/>
                <a:gd name="T30" fmla="*/ 23 w 45"/>
                <a:gd name="T31"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22" y="45"/>
                  </a:moveTo>
                  <a:cubicBezTo>
                    <a:pt x="16" y="45"/>
                    <a:pt x="11" y="43"/>
                    <a:pt x="7" y="39"/>
                  </a:cubicBezTo>
                  <a:cubicBezTo>
                    <a:pt x="3" y="36"/>
                    <a:pt x="1" y="31"/>
                    <a:pt x="0" y="25"/>
                  </a:cubicBezTo>
                  <a:cubicBezTo>
                    <a:pt x="0" y="19"/>
                    <a:pt x="2" y="13"/>
                    <a:pt x="6" y="8"/>
                  </a:cubicBezTo>
                  <a:cubicBezTo>
                    <a:pt x="11" y="3"/>
                    <a:pt x="16" y="0"/>
                    <a:pt x="23" y="0"/>
                  </a:cubicBezTo>
                  <a:cubicBezTo>
                    <a:pt x="29" y="0"/>
                    <a:pt x="34" y="2"/>
                    <a:pt x="38" y="6"/>
                  </a:cubicBezTo>
                  <a:cubicBezTo>
                    <a:pt x="42" y="9"/>
                    <a:pt x="44" y="14"/>
                    <a:pt x="44" y="20"/>
                  </a:cubicBezTo>
                  <a:cubicBezTo>
                    <a:pt x="45" y="26"/>
                    <a:pt x="43" y="33"/>
                    <a:pt x="38" y="37"/>
                  </a:cubicBezTo>
                  <a:cubicBezTo>
                    <a:pt x="34" y="42"/>
                    <a:pt x="28" y="45"/>
                    <a:pt x="22" y="45"/>
                  </a:cubicBezTo>
                  <a:close/>
                  <a:moveTo>
                    <a:pt x="23" y="9"/>
                  </a:moveTo>
                  <a:cubicBezTo>
                    <a:pt x="20" y="9"/>
                    <a:pt x="17" y="11"/>
                    <a:pt x="14" y="13"/>
                  </a:cubicBezTo>
                  <a:cubicBezTo>
                    <a:pt x="11" y="16"/>
                    <a:pt x="10" y="21"/>
                    <a:pt x="10" y="25"/>
                  </a:cubicBezTo>
                  <a:cubicBezTo>
                    <a:pt x="11" y="32"/>
                    <a:pt x="15" y="36"/>
                    <a:pt x="21" y="36"/>
                  </a:cubicBezTo>
                  <a:cubicBezTo>
                    <a:pt x="25" y="36"/>
                    <a:pt x="28" y="35"/>
                    <a:pt x="30" y="32"/>
                  </a:cubicBezTo>
                  <a:cubicBezTo>
                    <a:pt x="33" y="29"/>
                    <a:pt x="35" y="24"/>
                    <a:pt x="35" y="20"/>
                  </a:cubicBezTo>
                  <a:cubicBezTo>
                    <a:pt x="34" y="13"/>
                    <a:pt x="30" y="9"/>
                    <a:pt x="23"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1" name="Freeform 415"/>
            <p:cNvSpPr>
              <a:spLocks noEditPoints="1"/>
            </p:cNvSpPr>
            <p:nvPr userDrawn="1"/>
          </p:nvSpPr>
          <p:spPr bwMode="auto">
            <a:xfrm>
              <a:off x="1273175" y="-777876"/>
              <a:ext cx="195263" cy="227013"/>
            </a:xfrm>
            <a:custGeom>
              <a:avLst/>
              <a:gdLst>
                <a:gd name="T0" fmla="*/ 19 w 52"/>
                <a:gd name="T1" fmla="*/ 60 h 60"/>
                <a:gd name="T2" fmla="*/ 7 w 52"/>
                <a:gd name="T3" fmla="*/ 55 h 60"/>
                <a:gd name="T4" fmla="*/ 1 w 52"/>
                <a:gd name="T5" fmla="*/ 41 h 60"/>
                <a:gd name="T6" fmla="*/ 7 w 52"/>
                <a:gd name="T7" fmla="*/ 22 h 60"/>
                <a:gd name="T8" fmla="*/ 23 w 52"/>
                <a:gd name="T9" fmla="*/ 15 h 60"/>
                <a:gd name="T10" fmla="*/ 37 w 52"/>
                <a:gd name="T11" fmla="*/ 24 h 60"/>
                <a:gd name="T12" fmla="*/ 42 w 52"/>
                <a:gd name="T13" fmla="*/ 0 h 60"/>
                <a:gd name="T14" fmla="*/ 42 w 52"/>
                <a:gd name="T15" fmla="*/ 0 h 60"/>
                <a:gd name="T16" fmla="*/ 51 w 52"/>
                <a:gd name="T17" fmla="*/ 0 h 60"/>
                <a:gd name="T18" fmla="*/ 52 w 52"/>
                <a:gd name="T19" fmla="*/ 0 h 60"/>
                <a:gd name="T20" fmla="*/ 52 w 52"/>
                <a:gd name="T21" fmla="*/ 0 h 60"/>
                <a:gd name="T22" fmla="*/ 41 w 52"/>
                <a:gd name="T23" fmla="*/ 59 h 60"/>
                <a:gd name="T24" fmla="*/ 40 w 52"/>
                <a:gd name="T25" fmla="*/ 59 h 60"/>
                <a:gd name="T26" fmla="*/ 31 w 52"/>
                <a:gd name="T27" fmla="*/ 59 h 60"/>
                <a:gd name="T28" fmla="*/ 31 w 52"/>
                <a:gd name="T29" fmla="*/ 59 h 60"/>
                <a:gd name="T30" fmla="*/ 31 w 52"/>
                <a:gd name="T31" fmla="*/ 59 h 60"/>
                <a:gd name="T32" fmla="*/ 32 w 52"/>
                <a:gd name="T33" fmla="*/ 53 h 60"/>
                <a:gd name="T34" fmla="*/ 19 w 52"/>
                <a:gd name="T35" fmla="*/ 60 h 60"/>
                <a:gd name="T36" fmla="*/ 24 w 52"/>
                <a:gd name="T37" fmla="*/ 24 h 60"/>
                <a:gd name="T38" fmla="*/ 15 w 52"/>
                <a:gd name="T39" fmla="*/ 28 h 60"/>
                <a:gd name="T40" fmla="*/ 11 w 52"/>
                <a:gd name="T41" fmla="*/ 41 h 60"/>
                <a:gd name="T42" fmla="*/ 22 w 52"/>
                <a:gd name="T43" fmla="*/ 51 h 60"/>
                <a:gd name="T44" fmla="*/ 31 w 52"/>
                <a:gd name="T45" fmla="*/ 47 h 60"/>
                <a:gd name="T46" fmla="*/ 36 w 52"/>
                <a:gd name="T47" fmla="*/ 34 h 60"/>
                <a:gd name="T48" fmla="*/ 24 w 52"/>
                <a:gd name="T49" fmla="*/ 2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60">
                  <a:moveTo>
                    <a:pt x="19" y="60"/>
                  </a:moveTo>
                  <a:cubicBezTo>
                    <a:pt x="14" y="60"/>
                    <a:pt x="10" y="58"/>
                    <a:pt x="7" y="55"/>
                  </a:cubicBezTo>
                  <a:cubicBezTo>
                    <a:pt x="3" y="51"/>
                    <a:pt x="1" y="47"/>
                    <a:pt x="1" y="41"/>
                  </a:cubicBezTo>
                  <a:cubicBezTo>
                    <a:pt x="0" y="34"/>
                    <a:pt x="3" y="27"/>
                    <a:pt x="7" y="22"/>
                  </a:cubicBezTo>
                  <a:cubicBezTo>
                    <a:pt x="11" y="18"/>
                    <a:pt x="17" y="15"/>
                    <a:pt x="23" y="15"/>
                  </a:cubicBezTo>
                  <a:cubicBezTo>
                    <a:pt x="29" y="15"/>
                    <a:pt x="34" y="18"/>
                    <a:pt x="37" y="24"/>
                  </a:cubicBezTo>
                  <a:cubicBezTo>
                    <a:pt x="42" y="0"/>
                    <a:pt x="42" y="0"/>
                    <a:pt x="42" y="0"/>
                  </a:cubicBezTo>
                  <a:cubicBezTo>
                    <a:pt x="42" y="0"/>
                    <a:pt x="42" y="0"/>
                    <a:pt x="42" y="0"/>
                  </a:cubicBezTo>
                  <a:cubicBezTo>
                    <a:pt x="51" y="0"/>
                    <a:pt x="51" y="0"/>
                    <a:pt x="51" y="0"/>
                  </a:cubicBezTo>
                  <a:cubicBezTo>
                    <a:pt x="52" y="0"/>
                    <a:pt x="52" y="0"/>
                    <a:pt x="52" y="0"/>
                  </a:cubicBezTo>
                  <a:cubicBezTo>
                    <a:pt x="52" y="0"/>
                    <a:pt x="52" y="0"/>
                    <a:pt x="52" y="0"/>
                  </a:cubicBezTo>
                  <a:cubicBezTo>
                    <a:pt x="41" y="59"/>
                    <a:pt x="41" y="59"/>
                    <a:pt x="41" y="59"/>
                  </a:cubicBezTo>
                  <a:cubicBezTo>
                    <a:pt x="41" y="59"/>
                    <a:pt x="41" y="59"/>
                    <a:pt x="40" y="59"/>
                  </a:cubicBezTo>
                  <a:cubicBezTo>
                    <a:pt x="31" y="59"/>
                    <a:pt x="31" y="59"/>
                    <a:pt x="31" y="59"/>
                  </a:cubicBezTo>
                  <a:cubicBezTo>
                    <a:pt x="31" y="59"/>
                    <a:pt x="31" y="59"/>
                    <a:pt x="31" y="59"/>
                  </a:cubicBezTo>
                  <a:cubicBezTo>
                    <a:pt x="31" y="59"/>
                    <a:pt x="31" y="59"/>
                    <a:pt x="31" y="59"/>
                  </a:cubicBezTo>
                  <a:cubicBezTo>
                    <a:pt x="32" y="53"/>
                    <a:pt x="32" y="53"/>
                    <a:pt x="32" y="53"/>
                  </a:cubicBezTo>
                  <a:cubicBezTo>
                    <a:pt x="28" y="58"/>
                    <a:pt x="24" y="60"/>
                    <a:pt x="19" y="60"/>
                  </a:cubicBezTo>
                  <a:close/>
                  <a:moveTo>
                    <a:pt x="24" y="24"/>
                  </a:moveTo>
                  <a:cubicBezTo>
                    <a:pt x="21" y="24"/>
                    <a:pt x="18" y="25"/>
                    <a:pt x="15" y="28"/>
                  </a:cubicBezTo>
                  <a:cubicBezTo>
                    <a:pt x="12" y="31"/>
                    <a:pt x="11" y="36"/>
                    <a:pt x="11" y="41"/>
                  </a:cubicBezTo>
                  <a:cubicBezTo>
                    <a:pt x="12" y="47"/>
                    <a:pt x="16" y="51"/>
                    <a:pt x="22" y="51"/>
                  </a:cubicBezTo>
                  <a:cubicBezTo>
                    <a:pt x="25" y="51"/>
                    <a:pt x="29" y="49"/>
                    <a:pt x="31" y="47"/>
                  </a:cubicBezTo>
                  <a:cubicBezTo>
                    <a:pt x="34" y="43"/>
                    <a:pt x="36" y="39"/>
                    <a:pt x="36" y="34"/>
                  </a:cubicBezTo>
                  <a:cubicBezTo>
                    <a:pt x="35" y="28"/>
                    <a:pt x="30" y="24"/>
                    <a:pt x="24"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2" name="Freeform 416"/>
            <p:cNvSpPr>
              <a:spLocks noEditPoints="1"/>
            </p:cNvSpPr>
            <p:nvPr userDrawn="1"/>
          </p:nvSpPr>
          <p:spPr bwMode="auto">
            <a:xfrm>
              <a:off x="1693863" y="-717551"/>
              <a:ext cx="165100" cy="166688"/>
            </a:xfrm>
            <a:custGeom>
              <a:avLst/>
              <a:gdLst>
                <a:gd name="T0" fmla="*/ 21 w 44"/>
                <a:gd name="T1" fmla="*/ 44 h 44"/>
                <a:gd name="T2" fmla="*/ 1 w 44"/>
                <a:gd name="T3" fmla="*/ 25 h 44"/>
                <a:gd name="T4" fmla="*/ 7 w 44"/>
                <a:gd name="T5" fmla="*/ 8 h 44"/>
                <a:gd name="T6" fmla="*/ 23 w 44"/>
                <a:gd name="T7" fmla="*/ 0 h 44"/>
                <a:gd name="T8" fmla="*/ 44 w 44"/>
                <a:gd name="T9" fmla="*/ 19 h 44"/>
                <a:gd name="T10" fmla="*/ 38 w 44"/>
                <a:gd name="T11" fmla="*/ 36 h 44"/>
                <a:gd name="T12" fmla="*/ 21 w 44"/>
                <a:gd name="T13" fmla="*/ 44 h 44"/>
                <a:gd name="T14" fmla="*/ 23 w 44"/>
                <a:gd name="T15" fmla="*/ 6 h 44"/>
                <a:gd name="T16" fmla="*/ 12 w 44"/>
                <a:gd name="T17" fmla="*/ 11 h 44"/>
                <a:gd name="T18" fmla="*/ 7 w 44"/>
                <a:gd name="T19" fmla="*/ 25 h 44"/>
                <a:gd name="T20" fmla="*/ 21 w 44"/>
                <a:gd name="T21" fmla="*/ 38 h 44"/>
                <a:gd name="T22" fmla="*/ 32 w 44"/>
                <a:gd name="T23" fmla="*/ 33 h 44"/>
                <a:gd name="T24" fmla="*/ 37 w 44"/>
                <a:gd name="T25" fmla="*/ 19 h 44"/>
                <a:gd name="T26" fmla="*/ 23 w 44"/>
                <a:gd name="T27" fmla="*/ 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44">
                  <a:moveTo>
                    <a:pt x="21" y="44"/>
                  </a:moveTo>
                  <a:cubicBezTo>
                    <a:pt x="10" y="44"/>
                    <a:pt x="2" y="36"/>
                    <a:pt x="1" y="25"/>
                  </a:cubicBezTo>
                  <a:cubicBezTo>
                    <a:pt x="0" y="19"/>
                    <a:pt x="3" y="12"/>
                    <a:pt x="7" y="8"/>
                  </a:cubicBezTo>
                  <a:cubicBezTo>
                    <a:pt x="11" y="3"/>
                    <a:pt x="17" y="0"/>
                    <a:pt x="23" y="0"/>
                  </a:cubicBezTo>
                  <a:cubicBezTo>
                    <a:pt x="35" y="0"/>
                    <a:pt x="43" y="8"/>
                    <a:pt x="44" y="19"/>
                  </a:cubicBezTo>
                  <a:cubicBezTo>
                    <a:pt x="44" y="25"/>
                    <a:pt x="42" y="32"/>
                    <a:pt x="38" y="36"/>
                  </a:cubicBezTo>
                  <a:cubicBezTo>
                    <a:pt x="33" y="41"/>
                    <a:pt x="27" y="44"/>
                    <a:pt x="21" y="44"/>
                  </a:cubicBezTo>
                  <a:close/>
                  <a:moveTo>
                    <a:pt x="23" y="6"/>
                  </a:moveTo>
                  <a:cubicBezTo>
                    <a:pt x="19" y="6"/>
                    <a:pt x="15" y="8"/>
                    <a:pt x="12" y="11"/>
                  </a:cubicBezTo>
                  <a:cubicBezTo>
                    <a:pt x="9" y="15"/>
                    <a:pt x="7" y="20"/>
                    <a:pt x="7" y="25"/>
                  </a:cubicBezTo>
                  <a:cubicBezTo>
                    <a:pt x="8" y="33"/>
                    <a:pt x="13" y="38"/>
                    <a:pt x="21" y="38"/>
                  </a:cubicBezTo>
                  <a:cubicBezTo>
                    <a:pt x="25" y="38"/>
                    <a:pt x="29" y="36"/>
                    <a:pt x="32" y="33"/>
                  </a:cubicBezTo>
                  <a:cubicBezTo>
                    <a:pt x="36" y="29"/>
                    <a:pt x="38" y="24"/>
                    <a:pt x="37" y="19"/>
                  </a:cubicBezTo>
                  <a:cubicBezTo>
                    <a:pt x="37" y="11"/>
                    <a:pt x="31" y="6"/>
                    <a:pt x="23" y="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3" name="Freeform 417"/>
            <p:cNvSpPr>
              <a:spLocks noEditPoints="1"/>
            </p:cNvSpPr>
            <p:nvPr userDrawn="1"/>
          </p:nvSpPr>
          <p:spPr bwMode="auto">
            <a:xfrm>
              <a:off x="2130425" y="-717551"/>
              <a:ext cx="179388" cy="211138"/>
            </a:xfrm>
            <a:custGeom>
              <a:avLst/>
              <a:gdLst>
                <a:gd name="T0" fmla="*/ 6 w 48"/>
                <a:gd name="T1" fmla="*/ 56 h 56"/>
                <a:gd name="T2" fmla="*/ 0 w 48"/>
                <a:gd name="T3" fmla="*/ 56 h 56"/>
                <a:gd name="T4" fmla="*/ 0 w 48"/>
                <a:gd name="T5" fmla="*/ 55 h 56"/>
                <a:gd name="T6" fmla="*/ 0 w 48"/>
                <a:gd name="T7" fmla="*/ 55 h 56"/>
                <a:gd name="T8" fmla="*/ 10 w 48"/>
                <a:gd name="T9" fmla="*/ 1 h 56"/>
                <a:gd name="T10" fmla="*/ 10 w 48"/>
                <a:gd name="T11" fmla="*/ 1 h 56"/>
                <a:gd name="T12" fmla="*/ 16 w 48"/>
                <a:gd name="T13" fmla="*/ 1 h 56"/>
                <a:gd name="T14" fmla="*/ 16 w 48"/>
                <a:gd name="T15" fmla="*/ 1 h 56"/>
                <a:gd name="T16" fmla="*/ 17 w 48"/>
                <a:gd name="T17" fmla="*/ 1 h 56"/>
                <a:gd name="T18" fmla="*/ 15 w 48"/>
                <a:gd name="T19" fmla="*/ 8 h 56"/>
                <a:gd name="T20" fmla="*/ 30 w 48"/>
                <a:gd name="T21" fmla="*/ 0 h 56"/>
                <a:gd name="T22" fmla="*/ 48 w 48"/>
                <a:gd name="T23" fmla="*/ 18 h 56"/>
                <a:gd name="T24" fmla="*/ 42 w 48"/>
                <a:gd name="T25" fmla="*/ 37 h 56"/>
                <a:gd name="T26" fmla="*/ 27 w 48"/>
                <a:gd name="T27" fmla="*/ 44 h 56"/>
                <a:gd name="T28" fmla="*/ 10 w 48"/>
                <a:gd name="T29" fmla="*/ 34 h 56"/>
                <a:gd name="T30" fmla="*/ 6 w 48"/>
                <a:gd name="T31" fmla="*/ 55 h 56"/>
                <a:gd name="T32" fmla="*/ 6 w 48"/>
                <a:gd name="T33" fmla="*/ 56 h 56"/>
                <a:gd name="T34" fmla="*/ 29 w 48"/>
                <a:gd name="T35" fmla="*/ 6 h 56"/>
                <a:gd name="T36" fmla="*/ 17 w 48"/>
                <a:gd name="T37" fmla="*/ 11 h 56"/>
                <a:gd name="T38" fmla="*/ 12 w 48"/>
                <a:gd name="T39" fmla="*/ 25 h 56"/>
                <a:gd name="T40" fmla="*/ 26 w 48"/>
                <a:gd name="T41" fmla="*/ 38 h 56"/>
                <a:gd name="T42" fmla="*/ 36 w 48"/>
                <a:gd name="T43" fmla="*/ 33 h 56"/>
                <a:gd name="T44" fmla="*/ 41 w 48"/>
                <a:gd name="T45" fmla="*/ 18 h 56"/>
                <a:gd name="T46" fmla="*/ 29 w 48"/>
                <a:gd name="T4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6">
                  <a:moveTo>
                    <a:pt x="6" y="56"/>
                  </a:moveTo>
                  <a:cubicBezTo>
                    <a:pt x="0" y="56"/>
                    <a:pt x="0" y="56"/>
                    <a:pt x="0" y="56"/>
                  </a:cubicBezTo>
                  <a:cubicBezTo>
                    <a:pt x="0" y="56"/>
                    <a:pt x="0" y="56"/>
                    <a:pt x="0" y="55"/>
                  </a:cubicBezTo>
                  <a:cubicBezTo>
                    <a:pt x="0" y="55"/>
                    <a:pt x="0" y="55"/>
                    <a:pt x="0" y="55"/>
                  </a:cubicBezTo>
                  <a:cubicBezTo>
                    <a:pt x="10" y="1"/>
                    <a:pt x="10" y="1"/>
                    <a:pt x="10" y="1"/>
                  </a:cubicBezTo>
                  <a:cubicBezTo>
                    <a:pt x="10" y="1"/>
                    <a:pt x="10" y="1"/>
                    <a:pt x="10" y="1"/>
                  </a:cubicBezTo>
                  <a:cubicBezTo>
                    <a:pt x="16" y="1"/>
                    <a:pt x="16" y="1"/>
                    <a:pt x="16" y="1"/>
                  </a:cubicBezTo>
                  <a:cubicBezTo>
                    <a:pt x="16" y="1"/>
                    <a:pt x="16" y="1"/>
                    <a:pt x="16" y="1"/>
                  </a:cubicBezTo>
                  <a:cubicBezTo>
                    <a:pt x="17" y="1"/>
                    <a:pt x="17" y="1"/>
                    <a:pt x="17" y="1"/>
                  </a:cubicBezTo>
                  <a:cubicBezTo>
                    <a:pt x="15" y="8"/>
                    <a:pt x="15" y="8"/>
                    <a:pt x="15" y="8"/>
                  </a:cubicBezTo>
                  <a:cubicBezTo>
                    <a:pt x="20" y="3"/>
                    <a:pt x="24" y="0"/>
                    <a:pt x="30" y="0"/>
                  </a:cubicBezTo>
                  <a:cubicBezTo>
                    <a:pt x="40" y="0"/>
                    <a:pt x="47" y="8"/>
                    <a:pt x="48" y="18"/>
                  </a:cubicBezTo>
                  <a:cubicBezTo>
                    <a:pt x="48" y="25"/>
                    <a:pt x="46" y="32"/>
                    <a:pt x="42" y="37"/>
                  </a:cubicBezTo>
                  <a:cubicBezTo>
                    <a:pt x="38" y="41"/>
                    <a:pt x="32" y="44"/>
                    <a:pt x="27" y="44"/>
                  </a:cubicBezTo>
                  <a:cubicBezTo>
                    <a:pt x="18" y="44"/>
                    <a:pt x="13" y="38"/>
                    <a:pt x="10" y="34"/>
                  </a:cubicBezTo>
                  <a:cubicBezTo>
                    <a:pt x="6" y="55"/>
                    <a:pt x="6" y="55"/>
                    <a:pt x="6" y="55"/>
                  </a:cubicBezTo>
                  <a:cubicBezTo>
                    <a:pt x="6" y="55"/>
                    <a:pt x="6" y="56"/>
                    <a:pt x="6" y="56"/>
                  </a:cubicBezTo>
                  <a:close/>
                  <a:moveTo>
                    <a:pt x="29" y="6"/>
                  </a:moveTo>
                  <a:cubicBezTo>
                    <a:pt x="24" y="6"/>
                    <a:pt x="20" y="8"/>
                    <a:pt x="17" y="11"/>
                  </a:cubicBezTo>
                  <a:cubicBezTo>
                    <a:pt x="13" y="15"/>
                    <a:pt x="12" y="20"/>
                    <a:pt x="12" y="25"/>
                  </a:cubicBezTo>
                  <a:cubicBezTo>
                    <a:pt x="13" y="33"/>
                    <a:pt x="18" y="38"/>
                    <a:pt x="26" y="38"/>
                  </a:cubicBezTo>
                  <a:cubicBezTo>
                    <a:pt x="30" y="38"/>
                    <a:pt x="34" y="36"/>
                    <a:pt x="36" y="33"/>
                  </a:cubicBezTo>
                  <a:cubicBezTo>
                    <a:pt x="40" y="29"/>
                    <a:pt x="42" y="24"/>
                    <a:pt x="41" y="18"/>
                  </a:cubicBezTo>
                  <a:cubicBezTo>
                    <a:pt x="41" y="11"/>
                    <a:pt x="36" y="6"/>
                    <a:pt x="29" y="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4" name="Freeform 418"/>
            <p:cNvSpPr>
              <a:spLocks noEditPoints="1"/>
            </p:cNvSpPr>
            <p:nvPr userDrawn="1"/>
          </p:nvSpPr>
          <p:spPr bwMode="auto">
            <a:xfrm>
              <a:off x="2320925" y="-714376"/>
              <a:ext cx="150813" cy="163513"/>
            </a:xfrm>
            <a:custGeom>
              <a:avLst/>
              <a:gdLst>
                <a:gd name="T0" fmla="*/ 15 w 40"/>
                <a:gd name="T1" fmla="*/ 43 h 43"/>
                <a:gd name="T2" fmla="*/ 1 w 40"/>
                <a:gd name="T3" fmla="*/ 31 h 43"/>
                <a:gd name="T4" fmla="*/ 4 w 40"/>
                <a:gd name="T5" fmla="*/ 21 h 43"/>
                <a:gd name="T6" fmla="*/ 18 w 40"/>
                <a:gd name="T7" fmla="*/ 16 h 43"/>
                <a:gd name="T8" fmla="*/ 33 w 40"/>
                <a:gd name="T9" fmla="*/ 18 h 43"/>
                <a:gd name="T10" fmla="*/ 33 w 40"/>
                <a:gd name="T11" fmla="*/ 17 h 43"/>
                <a:gd name="T12" fmla="*/ 33 w 40"/>
                <a:gd name="T13" fmla="*/ 14 h 43"/>
                <a:gd name="T14" fmla="*/ 22 w 40"/>
                <a:gd name="T15" fmla="*/ 5 h 43"/>
                <a:gd name="T16" fmla="*/ 10 w 40"/>
                <a:gd name="T17" fmla="*/ 7 h 43"/>
                <a:gd name="T18" fmla="*/ 10 w 40"/>
                <a:gd name="T19" fmla="*/ 7 h 43"/>
                <a:gd name="T20" fmla="*/ 10 w 40"/>
                <a:gd name="T21" fmla="*/ 7 h 43"/>
                <a:gd name="T22" fmla="*/ 9 w 40"/>
                <a:gd name="T23" fmla="*/ 2 h 43"/>
                <a:gd name="T24" fmla="*/ 9 w 40"/>
                <a:gd name="T25" fmla="*/ 2 h 43"/>
                <a:gd name="T26" fmla="*/ 22 w 40"/>
                <a:gd name="T27" fmla="*/ 0 h 43"/>
                <a:gd name="T28" fmla="*/ 39 w 40"/>
                <a:gd name="T29" fmla="*/ 13 h 43"/>
                <a:gd name="T30" fmla="*/ 39 w 40"/>
                <a:gd name="T31" fmla="*/ 18 h 43"/>
                <a:gd name="T32" fmla="*/ 35 w 40"/>
                <a:gd name="T33" fmla="*/ 42 h 43"/>
                <a:gd name="T34" fmla="*/ 35 w 40"/>
                <a:gd name="T35" fmla="*/ 42 h 43"/>
                <a:gd name="T36" fmla="*/ 29 w 40"/>
                <a:gd name="T37" fmla="*/ 42 h 43"/>
                <a:gd name="T38" fmla="*/ 28 w 40"/>
                <a:gd name="T39" fmla="*/ 42 h 43"/>
                <a:gd name="T40" fmla="*/ 28 w 40"/>
                <a:gd name="T41" fmla="*/ 42 h 43"/>
                <a:gd name="T42" fmla="*/ 30 w 40"/>
                <a:gd name="T43" fmla="*/ 36 h 43"/>
                <a:gd name="T44" fmla="*/ 15 w 40"/>
                <a:gd name="T45" fmla="*/ 43 h 43"/>
                <a:gd name="T46" fmla="*/ 19 w 40"/>
                <a:gd name="T47" fmla="*/ 21 h 43"/>
                <a:gd name="T48" fmla="*/ 9 w 40"/>
                <a:gd name="T49" fmla="*/ 24 h 43"/>
                <a:gd name="T50" fmla="*/ 7 w 40"/>
                <a:gd name="T51" fmla="*/ 30 h 43"/>
                <a:gd name="T52" fmla="*/ 16 w 40"/>
                <a:gd name="T53" fmla="*/ 38 h 43"/>
                <a:gd name="T54" fmla="*/ 32 w 40"/>
                <a:gd name="T55" fmla="*/ 25 h 43"/>
                <a:gd name="T56" fmla="*/ 32 w 40"/>
                <a:gd name="T57" fmla="*/ 23 h 43"/>
                <a:gd name="T58" fmla="*/ 19 w 40"/>
                <a:gd name="T59"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43">
                  <a:moveTo>
                    <a:pt x="15" y="43"/>
                  </a:moveTo>
                  <a:cubicBezTo>
                    <a:pt x="9" y="43"/>
                    <a:pt x="1" y="39"/>
                    <a:pt x="1" y="31"/>
                  </a:cubicBezTo>
                  <a:cubicBezTo>
                    <a:pt x="0" y="27"/>
                    <a:pt x="2" y="24"/>
                    <a:pt x="4" y="21"/>
                  </a:cubicBezTo>
                  <a:cubicBezTo>
                    <a:pt x="7" y="18"/>
                    <a:pt x="12" y="16"/>
                    <a:pt x="18" y="16"/>
                  </a:cubicBezTo>
                  <a:cubicBezTo>
                    <a:pt x="23" y="16"/>
                    <a:pt x="27" y="17"/>
                    <a:pt x="33" y="18"/>
                  </a:cubicBezTo>
                  <a:cubicBezTo>
                    <a:pt x="33" y="17"/>
                    <a:pt x="33" y="17"/>
                    <a:pt x="33" y="17"/>
                  </a:cubicBezTo>
                  <a:cubicBezTo>
                    <a:pt x="33" y="16"/>
                    <a:pt x="33" y="15"/>
                    <a:pt x="33" y="14"/>
                  </a:cubicBezTo>
                  <a:cubicBezTo>
                    <a:pt x="33" y="8"/>
                    <a:pt x="29" y="5"/>
                    <a:pt x="22" y="5"/>
                  </a:cubicBezTo>
                  <a:cubicBezTo>
                    <a:pt x="17" y="5"/>
                    <a:pt x="13" y="6"/>
                    <a:pt x="10" y="7"/>
                  </a:cubicBezTo>
                  <a:cubicBezTo>
                    <a:pt x="10" y="7"/>
                    <a:pt x="10" y="7"/>
                    <a:pt x="10" y="7"/>
                  </a:cubicBezTo>
                  <a:cubicBezTo>
                    <a:pt x="10" y="7"/>
                    <a:pt x="10" y="7"/>
                    <a:pt x="10" y="7"/>
                  </a:cubicBezTo>
                  <a:cubicBezTo>
                    <a:pt x="9" y="2"/>
                    <a:pt x="9" y="2"/>
                    <a:pt x="9" y="2"/>
                  </a:cubicBezTo>
                  <a:cubicBezTo>
                    <a:pt x="9" y="2"/>
                    <a:pt x="9" y="2"/>
                    <a:pt x="9" y="2"/>
                  </a:cubicBezTo>
                  <a:cubicBezTo>
                    <a:pt x="13" y="0"/>
                    <a:pt x="17" y="0"/>
                    <a:pt x="22" y="0"/>
                  </a:cubicBezTo>
                  <a:cubicBezTo>
                    <a:pt x="33" y="0"/>
                    <a:pt x="39" y="4"/>
                    <a:pt x="39" y="13"/>
                  </a:cubicBezTo>
                  <a:cubicBezTo>
                    <a:pt x="40" y="14"/>
                    <a:pt x="39" y="16"/>
                    <a:pt x="39" y="18"/>
                  </a:cubicBezTo>
                  <a:cubicBezTo>
                    <a:pt x="35" y="42"/>
                    <a:pt x="35" y="42"/>
                    <a:pt x="35" y="42"/>
                  </a:cubicBezTo>
                  <a:cubicBezTo>
                    <a:pt x="35" y="42"/>
                    <a:pt x="35" y="42"/>
                    <a:pt x="35" y="42"/>
                  </a:cubicBezTo>
                  <a:cubicBezTo>
                    <a:pt x="29" y="42"/>
                    <a:pt x="29" y="42"/>
                    <a:pt x="29" y="42"/>
                  </a:cubicBezTo>
                  <a:cubicBezTo>
                    <a:pt x="28" y="42"/>
                    <a:pt x="28" y="42"/>
                    <a:pt x="28" y="42"/>
                  </a:cubicBezTo>
                  <a:cubicBezTo>
                    <a:pt x="28" y="42"/>
                    <a:pt x="28" y="42"/>
                    <a:pt x="28" y="42"/>
                  </a:cubicBezTo>
                  <a:cubicBezTo>
                    <a:pt x="30" y="36"/>
                    <a:pt x="30" y="36"/>
                    <a:pt x="30" y="36"/>
                  </a:cubicBezTo>
                  <a:cubicBezTo>
                    <a:pt x="26" y="40"/>
                    <a:pt x="21" y="43"/>
                    <a:pt x="15" y="43"/>
                  </a:cubicBezTo>
                  <a:close/>
                  <a:moveTo>
                    <a:pt x="19" y="21"/>
                  </a:moveTo>
                  <a:cubicBezTo>
                    <a:pt x="15" y="21"/>
                    <a:pt x="11" y="22"/>
                    <a:pt x="9" y="24"/>
                  </a:cubicBezTo>
                  <a:cubicBezTo>
                    <a:pt x="8" y="26"/>
                    <a:pt x="7" y="28"/>
                    <a:pt x="7" y="30"/>
                  </a:cubicBezTo>
                  <a:cubicBezTo>
                    <a:pt x="8" y="35"/>
                    <a:pt x="11" y="38"/>
                    <a:pt x="16" y="38"/>
                  </a:cubicBezTo>
                  <a:cubicBezTo>
                    <a:pt x="24" y="38"/>
                    <a:pt x="30" y="32"/>
                    <a:pt x="32" y="25"/>
                  </a:cubicBezTo>
                  <a:cubicBezTo>
                    <a:pt x="32" y="23"/>
                    <a:pt x="32" y="23"/>
                    <a:pt x="32" y="23"/>
                  </a:cubicBezTo>
                  <a:cubicBezTo>
                    <a:pt x="28" y="21"/>
                    <a:pt x="23" y="21"/>
                    <a:pt x="19"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5" name="Freeform 419"/>
            <p:cNvSpPr>
              <a:spLocks noEditPoints="1"/>
            </p:cNvSpPr>
            <p:nvPr userDrawn="1"/>
          </p:nvSpPr>
          <p:spPr bwMode="auto">
            <a:xfrm>
              <a:off x="-1117600" y="-769938"/>
              <a:ext cx="198438" cy="214313"/>
            </a:xfrm>
            <a:custGeom>
              <a:avLst/>
              <a:gdLst>
                <a:gd name="T0" fmla="*/ 34 w 53"/>
                <a:gd name="T1" fmla="*/ 57 h 57"/>
                <a:gd name="T2" fmla="*/ 28 w 53"/>
                <a:gd name="T3" fmla="*/ 57 h 57"/>
                <a:gd name="T4" fmla="*/ 28 w 53"/>
                <a:gd name="T5" fmla="*/ 57 h 57"/>
                <a:gd name="T6" fmla="*/ 28 w 53"/>
                <a:gd name="T7" fmla="*/ 57 h 57"/>
                <a:gd name="T8" fmla="*/ 31 w 53"/>
                <a:gd name="T9" fmla="*/ 43 h 57"/>
                <a:gd name="T10" fmla="*/ 17 w 53"/>
                <a:gd name="T11" fmla="*/ 43 h 57"/>
                <a:gd name="T12" fmla="*/ 14 w 53"/>
                <a:gd name="T13" fmla="*/ 57 h 57"/>
                <a:gd name="T14" fmla="*/ 14 w 53"/>
                <a:gd name="T15" fmla="*/ 57 h 57"/>
                <a:gd name="T16" fmla="*/ 8 w 53"/>
                <a:gd name="T17" fmla="*/ 57 h 57"/>
                <a:gd name="T18" fmla="*/ 8 w 53"/>
                <a:gd name="T19" fmla="*/ 57 h 57"/>
                <a:gd name="T20" fmla="*/ 8 w 53"/>
                <a:gd name="T21" fmla="*/ 57 h 57"/>
                <a:gd name="T22" fmla="*/ 10 w 53"/>
                <a:gd name="T23" fmla="*/ 43 h 57"/>
                <a:gd name="T24" fmla="*/ 0 w 53"/>
                <a:gd name="T25" fmla="*/ 43 h 57"/>
                <a:gd name="T26" fmla="*/ 0 w 53"/>
                <a:gd name="T27" fmla="*/ 43 h 57"/>
                <a:gd name="T28" fmla="*/ 0 w 53"/>
                <a:gd name="T29" fmla="*/ 43 h 57"/>
                <a:gd name="T30" fmla="*/ 1 w 53"/>
                <a:gd name="T31" fmla="*/ 37 h 57"/>
                <a:gd name="T32" fmla="*/ 1 w 53"/>
                <a:gd name="T33" fmla="*/ 36 h 57"/>
                <a:gd name="T34" fmla="*/ 11 w 53"/>
                <a:gd name="T35" fmla="*/ 36 h 57"/>
                <a:gd name="T36" fmla="*/ 15 w 53"/>
                <a:gd name="T37" fmla="*/ 20 h 57"/>
                <a:gd name="T38" fmla="*/ 4 w 53"/>
                <a:gd name="T39" fmla="*/ 20 h 57"/>
                <a:gd name="T40" fmla="*/ 4 w 53"/>
                <a:gd name="T41" fmla="*/ 20 h 57"/>
                <a:gd name="T42" fmla="*/ 4 w 53"/>
                <a:gd name="T43" fmla="*/ 20 h 57"/>
                <a:gd name="T44" fmla="*/ 5 w 53"/>
                <a:gd name="T45" fmla="*/ 14 h 57"/>
                <a:gd name="T46" fmla="*/ 5 w 53"/>
                <a:gd name="T47" fmla="*/ 14 h 57"/>
                <a:gd name="T48" fmla="*/ 16 w 53"/>
                <a:gd name="T49" fmla="*/ 14 h 57"/>
                <a:gd name="T50" fmla="*/ 18 w 53"/>
                <a:gd name="T51" fmla="*/ 0 h 57"/>
                <a:gd name="T52" fmla="*/ 19 w 53"/>
                <a:gd name="T53" fmla="*/ 0 h 57"/>
                <a:gd name="T54" fmla="*/ 25 w 53"/>
                <a:gd name="T55" fmla="*/ 0 h 57"/>
                <a:gd name="T56" fmla="*/ 25 w 53"/>
                <a:gd name="T57" fmla="*/ 0 h 57"/>
                <a:gd name="T58" fmla="*/ 25 w 53"/>
                <a:gd name="T59" fmla="*/ 0 h 57"/>
                <a:gd name="T60" fmla="*/ 22 w 53"/>
                <a:gd name="T61" fmla="*/ 14 h 57"/>
                <a:gd name="T62" fmla="*/ 36 w 53"/>
                <a:gd name="T63" fmla="*/ 14 h 57"/>
                <a:gd name="T64" fmla="*/ 39 w 53"/>
                <a:gd name="T65" fmla="*/ 0 h 57"/>
                <a:gd name="T66" fmla="*/ 39 w 53"/>
                <a:gd name="T67" fmla="*/ 0 h 57"/>
                <a:gd name="T68" fmla="*/ 45 w 53"/>
                <a:gd name="T69" fmla="*/ 0 h 57"/>
                <a:gd name="T70" fmla="*/ 45 w 53"/>
                <a:gd name="T71" fmla="*/ 0 h 57"/>
                <a:gd name="T72" fmla="*/ 45 w 53"/>
                <a:gd name="T73" fmla="*/ 0 h 57"/>
                <a:gd name="T74" fmla="*/ 43 w 53"/>
                <a:gd name="T75" fmla="*/ 14 h 57"/>
                <a:gd name="T76" fmla="*/ 53 w 53"/>
                <a:gd name="T77" fmla="*/ 14 h 57"/>
                <a:gd name="T78" fmla="*/ 53 w 53"/>
                <a:gd name="T79" fmla="*/ 14 h 57"/>
                <a:gd name="T80" fmla="*/ 53 w 53"/>
                <a:gd name="T81" fmla="*/ 14 h 57"/>
                <a:gd name="T82" fmla="*/ 52 w 53"/>
                <a:gd name="T83" fmla="*/ 20 h 57"/>
                <a:gd name="T84" fmla="*/ 52 w 53"/>
                <a:gd name="T85" fmla="*/ 20 h 57"/>
                <a:gd name="T86" fmla="*/ 41 w 53"/>
                <a:gd name="T87" fmla="*/ 20 h 57"/>
                <a:gd name="T88" fmla="*/ 38 w 53"/>
                <a:gd name="T89" fmla="*/ 36 h 57"/>
                <a:gd name="T90" fmla="*/ 48 w 53"/>
                <a:gd name="T91" fmla="*/ 36 h 57"/>
                <a:gd name="T92" fmla="*/ 49 w 53"/>
                <a:gd name="T93" fmla="*/ 36 h 57"/>
                <a:gd name="T94" fmla="*/ 49 w 53"/>
                <a:gd name="T95" fmla="*/ 37 h 57"/>
                <a:gd name="T96" fmla="*/ 47 w 53"/>
                <a:gd name="T97" fmla="*/ 43 h 57"/>
                <a:gd name="T98" fmla="*/ 47 w 53"/>
                <a:gd name="T99" fmla="*/ 43 h 57"/>
                <a:gd name="T100" fmla="*/ 37 w 53"/>
                <a:gd name="T101" fmla="*/ 43 h 57"/>
                <a:gd name="T102" fmla="*/ 35 w 53"/>
                <a:gd name="T103" fmla="*/ 57 h 57"/>
                <a:gd name="T104" fmla="*/ 34 w 53"/>
                <a:gd name="T105" fmla="*/ 57 h 57"/>
                <a:gd name="T106" fmla="*/ 18 w 53"/>
                <a:gd name="T107" fmla="*/ 36 h 57"/>
                <a:gd name="T108" fmla="*/ 32 w 53"/>
                <a:gd name="T109" fmla="*/ 36 h 57"/>
                <a:gd name="T110" fmla="*/ 35 w 53"/>
                <a:gd name="T111" fmla="*/ 20 h 57"/>
                <a:gd name="T112" fmla="*/ 21 w 53"/>
                <a:gd name="T113" fmla="*/ 20 h 57"/>
                <a:gd name="T114" fmla="*/ 18 w 53"/>
                <a:gd name="T115" fmla="*/ 3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 h="57">
                  <a:moveTo>
                    <a:pt x="34" y="57"/>
                  </a:moveTo>
                  <a:cubicBezTo>
                    <a:pt x="28" y="57"/>
                    <a:pt x="28" y="57"/>
                    <a:pt x="28" y="57"/>
                  </a:cubicBezTo>
                  <a:cubicBezTo>
                    <a:pt x="28" y="57"/>
                    <a:pt x="28" y="57"/>
                    <a:pt x="28" y="57"/>
                  </a:cubicBezTo>
                  <a:cubicBezTo>
                    <a:pt x="28" y="57"/>
                    <a:pt x="28" y="57"/>
                    <a:pt x="28" y="57"/>
                  </a:cubicBezTo>
                  <a:cubicBezTo>
                    <a:pt x="31" y="43"/>
                    <a:pt x="31" y="43"/>
                    <a:pt x="31" y="43"/>
                  </a:cubicBezTo>
                  <a:cubicBezTo>
                    <a:pt x="17" y="43"/>
                    <a:pt x="17" y="43"/>
                    <a:pt x="17" y="43"/>
                  </a:cubicBezTo>
                  <a:cubicBezTo>
                    <a:pt x="14" y="57"/>
                    <a:pt x="14" y="57"/>
                    <a:pt x="14" y="57"/>
                  </a:cubicBezTo>
                  <a:cubicBezTo>
                    <a:pt x="14" y="57"/>
                    <a:pt x="14" y="57"/>
                    <a:pt x="14" y="57"/>
                  </a:cubicBezTo>
                  <a:cubicBezTo>
                    <a:pt x="8" y="57"/>
                    <a:pt x="8" y="57"/>
                    <a:pt x="8" y="57"/>
                  </a:cubicBezTo>
                  <a:cubicBezTo>
                    <a:pt x="8" y="57"/>
                    <a:pt x="8" y="57"/>
                    <a:pt x="8" y="57"/>
                  </a:cubicBezTo>
                  <a:cubicBezTo>
                    <a:pt x="8" y="57"/>
                    <a:pt x="8" y="57"/>
                    <a:pt x="8" y="57"/>
                  </a:cubicBezTo>
                  <a:cubicBezTo>
                    <a:pt x="10" y="43"/>
                    <a:pt x="10" y="43"/>
                    <a:pt x="10" y="43"/>
                  </a:cubicBezTo>
                  <a:cubicBezTo>
                    <a:pt x="0" y="43"/>
                    <a:pt x="0" y="43"/>
                    <a:pt x="0" y="43"/>
                  </a:cubicBezTo>
                  <a:cubicBezTo>
                    <a:pt x="0" y="43"/>
                    <a:pt x="0" y="43"/>
                    <a:pt x="0" y="43"/>
                  </a:cubicBezTo>
                  <a:cubicBezTo>
                    <a:pt x="0" y="43"/>
                    <a:pt x="0" y="43"/>
                    <a:pt x="0" y="43"/>
                  </a:cubicBezTo>
                  <a:cubicBezTo>
                    <a:pt x="1" y="37"/>
                    <a:pt x="1" y="37"/>
                    <a:pt x="1" y="37"/>
                  </a:cubicBezTo>
                  <a:cubicBezTo>
                    <a:pt x="1" y="36"/>
                    <a:pt x="1" y="36"/>
                    <a:pt x="1" y="36"/>
                  </a:cubicBezTo>
                  <a:cubicBezTo>
                    <a:pt x="11" y="36"/>
                    <a:pt x="11" y="36"/>
                    <a:pt x="11" y="36"/>
                  </a:cubicBezTo>
                  <a:cubicBezTo>
                    <a:pt x="15" y="20"/>
                    <a:pt x="15" y="20"/>
                    <a:pt x="15" y="20"/>
                  </a:cubicBezTo>
                  <a:cubicBezTo>
                    <a:pt x="4" y="20"/>
                    <a:pt x="4" y="20"/>
                    <a:pt x="4" y="20"/>
                  </a:cubicBezTo>
                  <a:cubicBezTo>
                    <a:pt x="4" y="20"/>
                    <a:pt x="4" y="20"/>
                    <a:pt x="4" y="20"/>
                  </a:cubicBezTo>
                  <a:cubicBezTo>
                    <a:pt x="4" y="20"/>
                    <a:pt x="4" y="20"/>
                    <a:pt x="4" y="20"/>
                  </a:cubicBezTo>
                  <a:cubicBezTo>
                    <a:pt x="5" y="14"/>
                    <a:pt x="5" y="14"/>
                    <a:pt x="5" y="14"/>
                  </a:cubicBezTo>
                  <a:cubicBezTo>
                    <a:pt x="5" y="14"/>
                    <a:pt x="5" y="14"/>
                    <a:pt x="5" y="14"/>
                  </a:cubicBezTo>
                  <a:cubicBezTo>
                    <a:pt x="16" y="14"/>
                    <a:pt x="16" y="14"/>
                    <a:pt x="16" y="14"/>
                  </a:cubicBezTo>
                  <a:cubicBezTo>
                    <a:pt x="18" y="0"/>
                    <a:pt x="18" y="0"/>
                    <a:pt x="18" y="0"/>
                  </a:cubicBezTo>
                  <a:cubicBezTo>
                    <a:pt x="18" y="0"/>
                    <a:pt x="18" y="0"/>
                    <a:pt x="19" y="0"/>
                  </a:cubicBezTo>
                  <a:cubicBezTo>
                    <a:pt x="25" y="0"/>
                    <a:pt x="25" y="0"/>
                    <a:pt x="25" y="0"/>
                  </a:cubicBezTo>
                  <a:cubicBezTo>
                    <a:pt x="25" y="0"/>
                    <a:pt x="25" y="0"/>
                    <a:pt x="25" y="0"/>
                  </a:cubicBezTo>
                  <a:cubicBezTo>
                    <a:pt x="25" y="0"/>
                    <a:pt x="25" y="0"/>
                    <a:pt x="25" y="0"/>
                  </a:cubicBezTo>
                  <a:cubicBezTo>
                    <a:pt x="22" y="14"/>
                    <a:pt x="22" y="14"/>
                    <a:pt x="22" y="14"/>
                  </a:cubicBezTo>
                  <a:cubicBezTo>
                    <a:pt x="36" y="14"/>
                    <a:pt x="36" y="14"/>
                    <a:pt x="36" y="14"/>
                  </a:cubicBezTo>
                  <a:cubicBezTo>
                    <a:pt x="39" y="0"/>
                    <a:pt x="39" y="0"/>
                    <a:pt x="39" y="0"/>
                  </a:cubicBezTo>
                  <a:cubicBezTo>
                    <a:pt x="39" y="0"/>
                    <a:pt x="39" y="0"/>
                    <a:pt x="39" y="0"/>
                  </a:cubicBezTo>
                  <a:cubicBezTo>
                    <a:pt x="45" y="0"/>
                    <a:pt x="45" y="0"/>
                    <a:pt x="45" y="0"/>
                  </a:cubicBezTo>
                  <a:cubicBezTo>
                    <a:pt x="45" y="0"/>
                    <a:pt x="45" y="0"/>
                    <a:pt x="45" y="0"/>
                  </a:cubicBezTo>
                  <a:cubicBezTo>
                    <a:pt x="45" y="0"/>
                    <a:pt x="45" y="0"/>
                    <a:pt x="45" y="0"/>
                  </a:cubicBezTo>
                  <a:cubicBezTo>
                    <a:pt x="43" y="14"/>
                    <a:pt x="43" y="14"/>
                    <a:pt x="43" y="14"/>
                  </a:cubicBezTo>
                  <a:cubicBezTo>
                    <a:pt x="53" y="14"/>
                    <a:pt x="53" y="14"/>
                    <a:pt x="53" y="14"/>
                  </a:cubicBezTo>
                  <a:cubicBezTo>
                    <a:pt x="53" y="14"/>
                    <a:pt x="53" y="14"/>
                    <a:pt x="53" y="14"/>
                  </a:cubicBezTo>
                  <a:cubicBezTo>
                    <a:pt x="53" y="14"/>
                    <a:pt x="53" y="14"/>
                    <a:pt x="53" y="14"/>
                  </a:cubicBezTo>
                  <a:cubicBezTo>
                    <a:pt x="52" y="20"/>
                    <a:pt x="52" y="20"/>
                    <a:pt x="52" y="20"/>
                  </a:cubicBezTo>
                  <a:cubicBezTo>
                    <a:pt x="52" y="20"/>
                    <a:pt x="52" y="20"/>
                    <a:pt x="52" y="20"/>
                  </a:cubicBezTo>
                  <a:cubicBezTo>
                    <a:pt x="41" y="20"/>
                    <a:pt x="41" y="20"/>
                    <a:pt x="41" y="20"/>
                  </a:cubicBezTo>
                  <a:cubicBezTo>
                    <a:pt x="38" y="36"/>
                    <a:pt x="38" y="36"/>
                    <a:pt x="38" y="36"/>
                  </a:cubicBezTo>
                  <a:cubicBezTo>
                    <a:pt x="48" y="36"/>
                    <a:pt x="48" y="36"/>
                    <a:pt x="48" y="36"/>
                  </a:cubicBezTo>
                  <a:cubicBezTo>
                    <a:pt x="48" y="36"/>
                    <a:pt x="49" y="36"/>
                    <a:pt x="49" y="36"/>
                  </a:cubicBezTo>
                  <a:cubicBezTo>
                    <a:pt x="49" y="37"/>
                    <a:pt x="49" y="37"/>
                    <a:pt x="49" y="37"/>
                  </a:cubicBezTo>
                  <a:cubicBezTo>
                    <a:pt x="47" y="43"/>
                    <a:pt x="47" y="43"/>
                    <a:pt x="47" y="43"/>
                  </a:cubicBezTo>
                  <a:cubicBezTo>
                    <a:pt x="47" y="43"/>
                    <a:pt x="47" y="43"/>
                    <a:pt x="47" y="43"/>
                  </a:cubicBezTo>
                  <a:cubicBezTo>
                    <a:pt x="37" y="43"/>
                    <a:pt x="37" y="43"/>
                    <a:pt x="37" y="43"/>
                  </a:cubicBezTo>
                  <a:cubicBezTo>
                    <a:pt x="35" y="57"/>
                    <a:pt x="35" y="57"/>
                    <a:pt x="35" y="57"/>
                  </a:cubicBezTo>
                  <a:cubicBezTo>
                    <a:pt x="34" y="57"/>
                    <a:pt x="34" y="57"/>
                    <a:pt x="34" y="57"/>
                  </a:cubicBezTo>
                  <a:close/>
                  <a:moveTo>
                    <a:pt x="18" y="36"/>
                  </a:moveTo>
                  <a:cubicBezTo>
                    <a:pt x="32" y="36"/>
                    <a:pt x="32" y="36"/>
                    <a:pt x="32" y="36"/>
                  </a:cubicBezTo>
                  <a:cubicBezTo>
                    <a:pt x="35" y="20"/>
                    <a:pt x="35" y="20"/>
                    <a:pt x="35" y="20"/>
                  </a:cubicBezTo>
                  <a:cubicBezTo>
                    <a:pt x="21" y="20"/>
                    <a:pt x="21" y="20"/>
                    <a:pt x="21" y="20"/>
                  </a:cubicBezTo>
                  <a:lnTo>
                    <a:pt x="18" y="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6" name="Freeform 420"/>
            <p:cNvSpPr>
              <a:spLocks noEditPoints="1"/>
            </p:cNvSpPr>
            <p:nvPr userDrawn="1"/>
          </p:nvSpPr>
          <p:spPr bwMode="auto">
            <a:xfrm>
              <a:off x="-1625600" y="-1749426"/>
              <a:ext cx="700088" cy="857250"/>
            </a:xfrm>
            <a:custGeom>
              <a:avLst/>
              <a:gdLst>
                <a:gd name="T0" fmla="*/ 129 w 186"/>
                <a:gd name="T1" fmla="*/ 46 h 227"/>
                <a:gd name="T2" fmla="*/ 133 w 186"/>
                <a:gd name="T3" fmla="*/ 64 h 227"/>
                <a:gd name="T4" fmla="*/ 154 w 186"/>
                <a:gd name="T5" fmla="*/ 46 h 227"/>
                <a:gd name="T6" fmla="*/ 150 w 186"/>
                <a:gd name="T7" fmla="*/ 28 h 227"/>
                <a:gd name="T8" fmla="*/ 129 w 186"/>
                <a:gd name="T9" fmla="*/ 46 h 227"/>
                <a:gd name="T10" fmla="*/ 186 w 186"/>
                <a:gd name="T11" fmla="*/ 10 h 227"/>
                <a:gd name="T12" fmla="*/ 186 w 186"/>
                <a:gd name="T13" fmla="*/ 10 h 227"/>
                <a:gd name="T14" fmla="*/ 186 w 186"/>
                <a:gd name="T15" fmla="*/ 10 h 227"/>
                <a:gd name="T16" fmla="*/ 168 w 186"/>
                <a:gd name="T17" fmla="*/ 46 h 227"/>
                <a:gd name="T18" fmla="*/ 121 w 186"/>
                <a:gd name="T19" fmla="*/ 76 h 227"/>
                <a:gd name="T20" fmla="*/ 128 w 186"/>
                <a:gd name="T21" fmla="*/ 28 h 227"/>
                <a:gd name="T22" fmla="*/ 138 w 186"/>
                <a:gd name="T23" fmla="*/ 15 h 227"/>
                <a:gd name="T24" fmla="*/ 138 w 186"/>
                <a:gd name="T25" fmla="*/ 15 h 227"/>
                <a:gd name="T26" fmla="*/ 138 w 186"/>
                <a:gd name="T27" fmla="*/ 15 h 227"/>
                <a:gd name="T28" fmla="*/ 138 w 186"/>
                <a:gd name="T29" fmla="*/ 15 h 227"/>
                <a:gd name="T30" fmla="*/ 124 w 186"/>
                <a:gd name="T31" fmla="*/ 17 h 227"/>
                <a:gd name="T32" fmla="*/ 124 w 186"/>
                <a:gd name="T33" fmla="*/ 17 h 227"/>
                <a:gd name="T34" fmla="*/ 56 w 186"/>
                <a:gd name="T35" fmla="*/ 227 h 227"/>
                <a:gd name="T36" fmla="*/ 56 w 186"/>
                <a:gd name="T37" fmla="*/ 227 h 227"/>
                <a:gd name="T38" fmla="*/ 56 w 186"/>
                <a:gd name="T39" fmla="*/ 227 h 227"/>
                <a:gd name="T40" fmla="*/ 56 w 186"/>
                <a:gd name="T41" fmla="*/ 227 h 227"/>
                <a:gd name="T42" fmla="*/ 4 w 186"/>
                <a:gd name="T43" fmla="*/ 152 h 227"/>
                <a:gd name="T44" fmla="*/ 4 w 186"/>
                <a:gd name="T45" fmla="*/ 151 h 227"/>
                <a:gd name="T46" fmla="*/ 116 w 186"/>
                <a:gd name="T47" fmla="*/ 6 h 227"/>
                <a:gd name="T48" fmla="*/ 186 w 186"/>
                <a:gd name="T49" fmla="*/ 1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6" h="227">
                  <a:moveTo>
                    <a:pt x="129" y="46"/>
                  </a:moveTo>
                  <a:cubicBezTo>
                    <a:pt x="124" y="56"/>
                    <a:pt x="126" y="64"/>
                    <a:pt x="133" y="64"/>
                  </a:cubicBezTo>
                  <a:cubicBezTo>
                    <a:pt x="140" y="64"/>
                    <a:pt x="150" y="56"/>
                    <a:pt x="154" y="46"/>
                  </a:cubicBezTo>
                  <a:cubicBezTo>
                    <a:pt x="159" y="36"/>
                    <a:pt x="157" y="28"/>
                    <a:pt x="150" y="28"/>
                  </a:cubicBezTo>
                  <a:cubicBezTo>
                    <a:pt x="143" y="28"/>
                    <a:pt x="134" y="36"/>
                    <a:pt x="129" y="46"/>
                  </a:cubicBezTo>
                  <a:close/>
                  <a:moveTo>
                    <a:pt x="186" y="10"/>
                  </a:moveTo>
                  <a:cubicBezTo>
                    <a:pt x="186" y="10"/>
                    <a:pt x="186" y="10"/>
                    <a:pt x="186" y="10"/>
                  </a:cubicBezTo>
                  <a:cubicBezTo>
                    <a:pt x="186" y="10"/>
                    <a:pt x="186" y="10"/>
                    <a:pt x="186" y="10"/>
                  </a:cubicBezTo>
                  <a:cubicBezTo>
                    <a:pt x="182" y="22"/>
                    <a:pt x="175" y="35"/>
                    <a:pt x="168" y="46"/>
                  </a:cubicBezTo>
                  <a:cubicBezTo>
                    <a:pt x="154" y="67"/>
                    <a:pt x="133" y="81"/>
                    <a:pt x="121" y="76"/>
                  </a:cubicBezTo>
                  <a:cubicBezTo>
                    <a:pt x="110" y="71"/>
                    <a:pt x="113" y="50"/>
                    <a:pt x="128" y="28"/>
                  </a:cubicBezTo>
                  <a:cubicBezTo>
                    <a:pt x="131" y="23"/>
                    <a:pt x="134" y="19"/>
                    <a:pt x="138" y="15"/>
                  </a:cubicBezTo>
                  <a:cubicBezTo>
                    <a:pt x="138" y="15"/>
                    <a:pt x="138" y="15"/>
                    <a:pt x="138" y="15"/>
                  </a:cubicBezTo>
                  <a:cubicBezTo>
                    <a:pt x="138" y="15"/>
                    <a:pt x="138" y="15"/>
                    <a:pt x="138" y="15"/>
                  </a:cubicBezTo>
                  <a:cubicBezTo>
                    <a:pt x="138" y="15"/>
                    <a:pt x="138" y="15"/>
                    <a:pt x="138" y="15"/>
                  </a:cubicBezTo>
                  <a:cubicBezTo>
                    <a:pt x="133" y="15"/>
                    <a:pt x="129" y="16"/>
                    <a:pt x="124" y="17"/>
                  </a:cubicBezTo>
                  <a:cubicBezTo>
                    <a:pt x="124" y="17"/>
                    <a:pt x="124" y="17"/>
                    <a:pt x="124" y="17"/>
                  </a:cubicBezTo>
                  <a:cubicBezTo>
                    <a:pt x="75" y="78"/>
                    <a:pt x="54" y="157"/>
                    <a:pt x="56" y="227"/>
                  </a:cubicBezTo>
                  <a:cubicBezTo>
                    <a:pt x="56" y="227"/>
                    <a:pt x="56" y="227"/>
                    <a:pt x="56" y="227"/>
                  </a:cubicBezTo>
                  <a:cubicBezTo>
                    <a:pt x="56" y="227"/>
                    <a:pt x="56" y="227"/>
                    <a:pt x="56" y="227"/>
                  </a:cubicBezTo>
                  <a:cubicBezTo>
                    <a:pt x="56" y="227"/>
                    <a:pt x="56" y="227"/>
                    <a:pt x="56" y="227"/>
                  </a:cubicBezTo>
                  <a:cubicBezTo>
                    <a:pt x="27" y="215"/>
                    <a:pt x="6" y="187"/>
                    <a:pt x="4" y="152"/>
                  </a:cubicBezTo>
                  <a:cubicBezTo>
                    <a:pt x="4" y="151"/>
                    <a:pt x="4" y="151"/>
                    <a:pt x="4" y="151"/>
                  </a:cubicBezTo>
                  <a:cubicBezTo>
                    <a:pt x="0" y="88"/>
                    <a:pt x="50" y="23"/>
                    <a:pt x="116" y="6"/>
                  </a:cubicBezTo>
                  <a:cubicBezTo>
                    <a:pt x="142" y="0"/>
                    <a:pt x="166" y="1"/>
                    <a:pt x="186" y="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7" name="Freeform 421"/>
            <p:cNvSpPr>
              <a:spLocks/>
            </p:cNvSpPr>
            <p:nvPr userDrawn="1"/>
          </p:nvSpPr>
          <p:spPr bwMode="auto">
            <a:xfrm>
              <a:off x="-1370013" y="-1844676"/>
              <a:ext cx="677863" cy="915988"/>
            </a:xfrm>
            <a:custGeom>
              <a:avLst/>
              <a:gdLst>
                <a:gd name="T0" fmla="*/ 100 w 180"/>
                <a:gd name="T1" fmla="*/ 205 h 242"/>
                <a:gd name="T2" fmla="*/ 85 w 180"/>
                <a:gd name="T3" fmla="*/ 215 h 242"/>
                <a:gd name="T4" fmla="*/ 85 w 180"/>
                <a:gd name="T5" fmla="*/ 215 h 242"/>
                <a:gd name="T6" fmla="*/ 84 w 180"/>
                <a:gd name="T7" fmla="*/ 215 h 242"/>
                <a:gd name="T8" fmla="*/ 75 w 180"/>
                <a:gd name="T9" fmla="*/ 172 h 242"/>
                <a:gd name="T10" fmla="*/ 16 w 180"/>
                <a:gd name="T11" fmla="*/ 167 h 242"/>
                <a:gd name="T12" fmla="*/ 1 w 180"/>
                <a:gd name="T13" fmla="*/ 236 h 242"/>
                <a:gd name="T14" fmla="*/ 1 w 180"/>
                <a:gd name="T15" fmla="*/ 236 h 242"/>
                <a:gd name="T16" fmla="*/ 64 w 180"/>
                <a:gd name="T17" fmla="*/ 237 h 242"/>
                <a:gd name="T18" fmla="*/ 177 w 180"/>
                <a:gd name="T19" fmla="*/ 92 h 242"/>
                <a:gd name="T20" fmla="*/ 74 w 180"/>
                <a:gd name="T21" fmla="*/ 3 h 242"/>
                <a:gd name="T22" fmla="*/ 74 w 180"/>
                <a:gd name="T23" fmla="*/ 3 h 242"/>
                <a:gd name="T24" fmla="*/ 59 w 180"/>
                <a:gd name="T25" fmla="*/ 20 h 242"/>
                <a:gd name="T26" fmla="*/ 59 w 180"/>
                <a:gd name="T27" fmla="*/ 20 h 242"/>
                <a:gd name="T28" fmla="*/ 59 w 180"/>
                <a:gd name="T29" fmla="*/ 20 h 242"/>
                <a:gd name="T30" fmla="*/ 59 w 180"/>
                <a:gd name="T31" fmla="*/ 20 h 242"/>
                <a:gd name="T32" fmla="*/ 135 w 180"/>
                <a:gd name="T33" fmla="*/ 36 h 242"/>
                <a:gd name="T34" fmla="*/ 135 w 180"/>
                <a:gd name="T35" fmla="*/ 36 h 242"/>
                <a:gd name="T36" fmla="*/ 135 w 180"/>
                <a:gd name="T37" fmla="*/ 36 h 242"/>
                <a:gd name="T38" fmla="*/ 100 w 180"/>
                <a:gd name="T39" fmla="*/ 205 h 242"/>
                <a:gd name="T40" fmla="*/ 100 w 180"/>
                <a:gd name="T41" fmla="*/ 205 h 242"/>
                <a:gd name="T42" fmla="*/ 100 w 180"/>
                <a:gd name="T43" fmla="*/ 205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0" h="242">
                  <a:moveTo>
                    <a:pt x="100" y="205"/>
                  </a:moveTo>
                  <a:cubicBezTo>
                    <a:pt x="95" y="209"/>
                    <a:pt x="90" y="212"/>
                    <a:pt x="85" y="215"/>
                  </a:cubicBezTo>
                  <a:cubicBezTo>
                    <a:pt x="85" y="215"/>
                    <a:pt x="85" y="215"/>
                    <a:pt x="85" y="215"/>
                  </a:cubicBezTo>
                  <a:cubicBezTo>
                    <a:pt x="85" y="215"/>
                    <a:pt x="84" y="215"/>
                    <a:pt x="84" y="215"/>
                  </a:cubicBezTo>
                  <a:cubicBezTo>
                    <a:pt x="84" y="199"/>
                    <a:pt x="80" y="185"/>
                    <a:pt x="75" y="172"/>
                  </a:cubicBezTo>
                  <a:cubicBezTo>
                    <a:pt x="59" y="140"/>
                    <a:pt x="33" y="137"/>
                    <a:pt x="16" y="167"/>
                  </a:cubicBezTo>
                  <a:cubicBezTo>
                    <a:pt x="5" y="185"/>
                    <a:pt x="0" y="211"/>
                    <a:pt x="1" y="236"/>
                  </a:cubicBezTo>
                  <a:cubicBezTo>
                    <a:pt x="1" y="236"/>
                    <a:pt x="1" y="236"/>
                    <a:pt x="1" y="236"/>
                  </a:cubicBezTo>
                  <a:cubicBezTo>
                    <a:pt x="20" y="242"/>
                    <a:pt x="41" y="242"/>
                    <a:pt x="64" y="237"/>
                  </a:cubicBezTo>
                  <a:cubicBezTo>
                    <a:pt x="130" y="220"/>
                    <a:pt x="180" y="155"/>
                    <a:pt x="177" y="92"/>
                  </a:cubicBezTo>
                  <a:cubicBezTo>
                    <a:pt x="174" y="36"/>
                    <a:pt x="130" y="0"/>
                    <a:pt x="74" y="3"/>
                  </a:cubicBezTo>
                  <a:cubicBezTo>
                    <a:pt x="74" y="3"/>
                    <a:pt x="74" y="3"/>
                    <a:pt x="74" y="3"/>
                  </a:cubicBezTo>
                  <a:cubicBezTo>
                    <a:pt x="69" y="9"/>
                    <a:pt x="64" y="14"/>
                    <a:pt x="59" y="20"/>
                  </a:cubicBezTo>
                  <a:cubicBezTo>
                    <a:pt x="59" y="20"/>
                    <a:pt x="59" y="20"/>
                    <a:pt x="59" y="20"/>
                  </a:cubicBezTo>
                  <a:cubicBezTo>
                    <a:pt x="59" y="20"/>
                    <a:pt x="59" y="20"/>
                    <a:pt x="59" y="20"/>
                  </a:cubicBezTo>
                  <a:cubicBezTo>
                    <a:pt x="59" y="20"/>
                    <a:pt x="59" y="20"/>
                    <a:pt x="59" y="20"/>
                  </a:cubicBezTo>
                  <a:cubicBezTo>
                    <a:pt x="92" y="16"/>
                    <a:pt x="118" y="23"/>
                    <a:pt x="135" y="36"/>
                  </a:cubicBezTo>
                  <a:cubicBezTo>
                    <a:pt x="135" y="36"/>
                    <a:pt x="135" y="36"/>
                    <a:pt x="135" y="36"/>
                  </a:cubicBezTo>
                  <a:cubicBezTo>
                    <a:pt x="135" y="36"/>
                    <a:pt x="135" y="36"/>
                    <a:pt x="135" y="36"/>
                  </a:cubicBezTo>
                  <a:cubicBezTo>
                    <a:pt x="76" y="119"/>
                    <a:pt x="83" y="166"/>
                    <a:pt x="100" y="205"/>
                  </a:cubicBezTo>
                  <a:cubicBezTo>
                    <a:pt x="100" y="205"/>
                    <a:pt x="100" y="205"/>
                    <a:pt x="100" y="205"/>
                  </a:cubicBezTo>
                  <a:cubicBezTo>
                    <a:pt x="100" y="205"/>
                    <a:pt x="100" y="205"/>
                    <a:pt x="100" y="20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8" name="Freeform 422"/>
            <p:cNvSpPr>
              <a:spLocks/>
            </p:cNvSpPr>
            <p:nvPr userDrawn="1"/>
          </p:nvSpPr>
          <p:spPr bwMode="auto">
            <a:xfrm>
              <a:off x="814388" y="-1423988"/>
              <a:ext cx="346075" cy="446088"/>
            </a:xfrm>
            <a:custGeom>
              <a:avLst/>
              <a:gdLst>
                <a:gd name="T0" fmla="*/ 63 w 92"/>
                <a:gd name="T1" fmla="*/ 0 h 118"/>
                <a:gd name="T2" fmla="*/ 92 w 92"/>
                <a:gd name="T3" fmla="*/ 6 h 118"/>
                <a:gd name="T4" fmla="*/ 92 w 92"/>
                <a:gd name="T5" fmla="*/ 6 h 118"/>
                <a:gd name="T6" fmla="*/ 88 w 92"/>
                <a:gd name="T7" fmla="*/ 31 h 118"/>
                <a:gd name="T8" fmla="*/ 88 w 92"/>
                <a:gd name="T9" fmla="*/ 31 h 118"/>
                <a:gd name="T10" fmla="*/ 87 w 92"/>
                <a:gd name="T11" fmla="*/ 31 h 118"/>
                <a:gd name="T12" fmla="*/ 62 w 92"/>
                <a:gd name="T13" fmla="*/ 25 h 118"/>
                <a:gd name="T14" fmla="*/ 48 w 92"/>
                <a:gd name="T15" fmla="*/ 35 h 118"/>
                <a:gd name="T16" fmla="*/ 61 w 92"/>
                <a:gd name="T17" fmla="*/ 48 h 118"/>
                <a:gd name="T18" fmla="*/ 86 w 92"/>
                <a:gd name="T19" fmla="*/ 78 h 118"/>
                <a:gd name="T20" fmla="*/ 76 w 92"/>
                <a:gd name="T21" fmla="*/ 104 h 118"/>
                <a:gd name="T22" fmla="*/ 34 w 92"/>
                <a:gd name="T23" fmla="*/ 118 h 118"/>
                <a:gd name="T24" fmla="*/ 0 w 92"/>
                <a:gd name="T25" fmla="*/ 109 h 118"/>
                <a:gd name="T26" fmla="*/ 0 w 92"/>
                <a:gd name="T27" fmla="*/ 109 h 118"/>
                <a:gd name="T28" fmla="*/ 5 w 92"/>
                <a:gd name="T29" fmla="*/ 84 h 118"/>
                <a:gd name="T30" fmla="*/ 5 w 92"/>
                <a:gd name="T31" fmla="*/ 84 h 118"/>
                <a:gd name="T32" fmla="*/ 5 w 92"/>
                <a:gd name="T33" fmla="*/ 84 h 118"/>
                <a:gd name="T34" fmla="*/ 38 w 92"/>
                <a:gd name="T35" fmla="*/ 94 h 118"/>
                <a:gd name="T36" fmla="*/ 52 w 92"/>
                <a:gd name="T37" fmla="*/ 84 h 118"/>
                <a:gd name="T38" fmla="*/ 38 w 92"/>
                <a:gd name="T39" fmla="*/ 69 h 118"/>
                <a:gd name="T40" fmla="*/ 14 w 92"/>
                <a:gd name="T41" fmla="*/ 39 h 118"/>
                <a:gd name="T42" fmla="*/ 63 w 92"/>
                <a:gd name="T4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2" h="118">
                  <a:moveTo>
                    <a:pt x="63" y="0"/>
                  </a:moveTo>
                  <a:cubicBezTo>
                    <a:pt x="77" y="0"/>
                    <a:pt x="87" y="3"/>
                    <a:pt x="92" y="6"/>
                  </a:cubicBezTo>
                  <a:cubicBezTo>
                    <a:pt x="92" y="6"/>
                    <a:pt x="92" y="6"/>
                    <a:pt x="92" y="6"/>
                  </a:cubicBezTo>
                  <a:cubicBezTo>
                    <a:pt x="88" y="31"/>
                    <a:pt x="88" y="31"/>
                    <a:pt x="88" y="31"/>
                  </a:cubicBezTo>
                  <a:cubicBezTo>
                    <a:pt x="88" y="31"/>
                    <a:pt x="88" y="31"/>
                    <a:pt x="88" y="31"/>
                  </a:cubicBezTo>
                  <a:cubicBezTo>
                    <a:pt x="88" y="31"/>
                    <a:pt x="87" y="31"/>
                    <a:pt x="87" y="31"/>
                  </a:cubicBezTo>
                  <a:cubicBezTo>
                    <a:pt x="82" y="28"/>
                    <a:pt x="72" y="25"/>
                    <a:pt x="62" y="25"/>
                  </a:cubicBezTo>
                  <a:cubicBezTo>
                    <a:pt x="53" y="25"/>
                    <a:pt x="48" y="29"/>
                    <a:pt x="48" y="35"/>
                  </a:cubicBezTo>
                  <a:cubicBezTo>
                    <a:pt x="48" y="39"/>
                    <a:pt x="52" y="43"/>
                    <a:pt x="61" y="48"/>
                  </a:cubicBezTo>
                  <a:cubicBezTo>
                    <a:pt x="73" y="54"/>
                    <a:pt x="86" y="62"/>
                    <a:pt x="86" y="78"/>
                  </a:cubicBezTo>
                  <a:cubicBezTo>
                    <a:pt x="86" y="89"/>
                    <a:pt x="83" y="97"/>
                    <a:pt x="76" y="104"/>
                  </a:cubicBezTo>
                  <a:cubicBezTo>
                    <a:pt x="67" y="113"/>
                    <a:pt x="52" y="118"/>
                    <a:pt x="34" y="118"/>
                  </a:cubicBezTo>
                  <a:cubicBezTo>
                    <a:pt x="21" y="118"/>
                    <a:pt x="7" y="114"/>
                    <a:pt x="0" y="109"/>
                  </a:cubicBezTo>
                  <a:cubicBezTo>
                    <a:pt x="0" y="109"/>
                    <a:pt x="0" y="109"/>
                    <a:pt x="0" y="109"/>
                  </a:cubicBezTo>
                  <a:cubicBezTo>
                    <a:pt x="5" y="84"/>
                    <a:pt x="5" y="84"/>
                    <a:pt x="5" y="84"/>
                  </a:cubicBezTo>
                  <a:cubicBezTo>
                    <a:pt x="5" y="84"/>
                    <a:pt x="5" y="84"/>
                    <a:pt x="5" y="84"/>
                  </a:cubicBezTo>
                  <a:cubicBezTo>
                    <a:pt x="5" y="84"/>
                    <a:pt x="5" y="84"/>
                    <a:pt x="5" y="84"/>
                  </a:cubicBezTo>
                  <a:cubicBezTo>
                    <a:pt x="12" y="89"/>
                    <a:pt x="27" y="94"/>
                    <a:pt x="38" y="94"/>
                  </a:cubicBezTo>
                  <a:cubicBezTo>
                    <a:pt x="46" y="94"/>
                    <a:pt x="52" y="90"/>
                    <a:pt x="52" y="84"/>
                  </a:cubicBezTo>
                  <a:cubicBezTo>
                    <a:pt x="52" y="78"/>
                    <a:pt x="48" y="74"/>
                    <a:pt x="38" y="69"/>
                  </a:cubicBezTo>
                  <a:cubicBezTo>
                    <a:pt x="22" y="61"/>
                    <a:pt x="14" y="51"/>
                    <a:pt x="14" y="39"/>
                  </a:cubicBezTo>
                  <a:cubicBezTo>
                    <a:pt x="14" y="16"/>
                    <a:pt x="34" y="0"/>
                    <a:pt x="6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49" name="Freeform 423"/>
            <p:cNvSpPr>
              <a:spLocks/>
            </p:cNvSpPr>
            <p:nvPr userDrawn="1"/>
          </p:nvSpPr>
          <p:spPr bwMode="auto">
            <a:xfrm>
              <a:off x="-633413" y="-1423988"/>
              <a:ext cx="334963" cy="441325"/>
            </a:xfrm>
            <a:custGeom>
              <a:avLst/>
              <a:gdLst>
                <a:gd name="T0" fmla="*/ 83 w 89"/>
                <a:gd name="T1" fmla="*/ 0 h 117"/>
                <a:gd name="T2" fmla="*/ 89 w 89"/>
                <a:gd name="T3" fmla="*/ 1 h 117"/>
                <a:gd name="T4" fmla="*/ 89 w 89"/>
                <a:gd name="T5" fmla="*/ 1 h 117"/>
                <a:gd name="T6" fmla="*/ 89 w 89"/>
                <a:gd name="T7" fmla="*/ 1 h 117"/>
                <a:gd name="T8" fmla="*/ 83 w 89"/>
                <a:gd name="T9" fmla="*/ 33 h 117"/>
                <a:gd name="T10" fmla="*/ 83 w 89"/>
                <a:gd name="T11" fmla="*/ 33 h 117"/>
                <a:gd name="T12" fmla="*/ 82 w 89"/>
                <a:gd name="T13" fmla="*/ 33 h 117"/>
                <a:gd name="T14" fmla="*/ 77 w 89"/>
                <a:gd name="T15" fmla="*/ 33 h 117"/>
                <a:gd name="T16" fmla="*/ 42 w 89"/>
                <a:gd name="T17" fmla="*/ 74 h 117"/>
                <a:gd name="T18" fmla="*/ 34 w 89"/>
                <a:gd name="T19" fmla="*/ 117 h 117"/>
                <a:gd name="T20" fmla="*/ 34 w 89"/>
                <a:gd name="T21" fmla="*/ 117 h 117"/>
                <a:gd name="T22" fmla="*/ 1 w 89"/>
                <a:gd name="T23" fmla="*/ 117 h 117"/>
                <a:gd name="T24" fmla="*/ 1 w 89"/>
                <a:gd name="T25" fmla="*/ 117 h 117"/>
                <a:gd name="T26" fmla="*/ 1 w 89"/>
                <a:gd name="T27" fmla="*/ 117 h 117"/>
                <a:gd name="T28" fmla="*/ 22 w 89"/>
                <a:gd name="T29" fmla="*/ 3 h 117"/>
                <a:gd name="T30" fmla="*/ 22 w 89"/>
                <a:gd name="T31" fmla="*/ 3 h 117"/>
                <a:gd name="T32" fmla="*/ 52 w 89"/>
                <a:gd name="T33" fmla="*/ 3 h 117"/>
                <a:gd name="T34" fmla="*/ 52 w 89"/>
                <a:gd name="T35" fmla="*/ 3 h 117"/>
                <a:gd name="T36" fmla="*/ 52 w 89"/>
                <a:gd name="T37" fmla="*/ 3 h 117"/>
                <a:gd name="T38" fmla="*/ 48 w 89"/>
                <a:gd name="T39" fmla="*/ 22 h 117"/>
                <a:gd name="T40" fmla="*/ 48 w 89"/>
                <a:gd name="T41" fmla="*/ 23 h 117"/>
                <a:gd name="T42" fmla="*/ 49 w 89"/>
                <a:gd name="T43" fmla="*/ 23 h 117"/>
                <a:gd name="T44" fmla="*/ 83 w 89"/>
                <a:gd name="T4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 h="117">
                  <a:moveTo>
                    <a:pt x="83" y="0"/>
                  </a:moveTo>
                  <a:cubicBezTo>
                    <a:pt x="85" y="0"/>
                    <a:pt x="87" y="0"/>
                    <a:pt x="89" y="1"/>
                  </a:cubicBezTo>
                  <a:cubicBezTo>
                    <a:pt x="89" y="1"/>
                    <a:pt x="89" y="1"/>
                    <a:pt x="89" y="1"/>
                  </a:cubicBezTo>
                  <a:cubicBezTo>
                    <a:pt x="89" y="1"/>
                    <a:pt x="89" y="1"/>
                    <a:pt x="89" y="1"/>
                  </a:cubicBezTo>
                  <a:cubicBezTo>
                    <a:pt x="83" y="33"/>
                    <a:pt x="83" y="33"/>
                    <a:pt x="83" y="33"/>
                  </a:cubicBezTo>
                  <a:cubicBezTo>
                    <a:pt x="83" y="33"/>
                    <a:pt x="83" y="33"/>
                    <a:pt x="83" y="33"/>
                  </a:cubicBezTo>
                  <a:cubicBezTo>
                    <a:pt x="82" y="33"/>
                    <a:pt x="82" y="33"/>
                    <a:pt x="82" y="33"/>
                  </a:cubicBezTo>
                  <a:cubicBezTo>
                    <a:pt x="81" y="33"/>
                    <a:pt x="79" y="33"/>
                    <a:pt x="77" y="33"/>
                  </a:cubicBezTo>
                  <a:cubicBezTo>
                    <a:pt x="54" y="33"/>
                    <a:pt x="46" y="55"/>
                    <a:pt x="42" y="74"/>
                  </a:cubicBezTo>
                  <a:cubicBezTo>
                    <a:pt x="34" y="117"/>
                    <a:pt x="34" y="117"/>
                    <a:pt x="34" y="117"/>
                  </a:cubicBezTo>
                  <a:cubicBezTo>
                    <a:pt x="34" y="117"/>
                    <a:pt x="34" y="117"/>
                    <a:pt x="34" y="117"/>
                  </a:cubicBezTo>
                  <a:cubicBezTo>
                    <a:pt x="1" y="117"/>
                    <a:pt x="1" y="117"/>
                    <a:pt x="1" y="117"/>
                  </a:cubicBezTo>
                  <a:cubicBezTo>
                    <a:pt x="1" y="117"/>
                    <a:pt x="1" y="117"/>
                    <a:pt x="1" y="117"/>
                  </a:cubicBezTo>
                  <a:cubicBezTo>
                    <a:pt x="1" y="117"/>
                    <a:pt x="0" y="117"/>
                    <a:pt x="1" y="117"/>
                  </a:cubicBezTo>
                  <a:cubicBezTo>
                    <a:pt x="22" y="3"/>
                    <a:pt x="22" y="3"/>
                    <a:pt x="22" y="3"/>
                  </a:cubicBezTo>
                  <a:cubicBezTo>
                    <a:pt x="22" y="3"/>
                    <a:pt x="22" y="3"/>
                    <a:pt x="22" y="3"/>
                  </a:cubicBezTo>
                  <a:cubicBezTo>
                    <a:pt x="52" y="3"/>
                    <a:pt x="52" y="3"/>
                    <a:pt x="52" y="3"/>
                  </a:cubicBezTo>
                  <a:cubicBezTo>
                    <a:pt x="52" y="3"/>
                    <a:pt x="52" y="3"/>
                    <a:pt x="52" y="3"/>
                  </a:cubicBezTo>
                  <a:cubicBezTo>
                    <a:pt x="52" y="3"/>
                    <a:pt x="52" y="3"/>
                    <a:pt x="52" y="3"/>
                  </a:cubicBezTo>
                  <a:cubicBezTo>
                    <a:pt x="48" y="22"/>
                    <a:pt x="48" y="22"/>
                    <a:pt x="48" y="22"/>
                  </a:cubicBezTo>
                  <a:cubicBezTo>
                    <a:pt x="48" y="22"/>
                    <a:pt x="48" y="23"/>
                    <a:pt x="48" y="23"/>
                  </a:cubicBezTo>
                  <a:cubicBezTo>
                    <a:pt x="48" y="23"/>
                    <a:pt x="48" y="23"/>
                    <a:pt x="49" y="23"/>
                  </a:cubicBezTo>
                  <a:cubicBezTo>
                    <a:pt x="57" y="8"/>
                    <a:pt x="69" y="0"/>
                    <a:pt x="8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0" name="Freeform 424"/>
            <p:cNvSpPr>
              <a:spLocks noEditPoints="1"/>
            </p:cNvSpPr>
            <p:nvPr userDrawn="1"/>
          </p:nvSpPr>
          <p:spPr bwMode="auto">
            <a:xfrm>
              <a:off x="-342900" y="-1423988"/>
              <a:ext cx="409575" cy="446088"/>
            </a:xfrm>
            <a:custGeom>
              <a:avLst/>
              <a:gdLst>
                <a:gd name="T0" fmla="*/ 50 w 109"/>
                <a:gd name="T1" fmla="*/ 32 h 118"/>
                <a:gd name="T2" fmla="*/ 34 w 109"/>
                <a:gd name="T3" fmla="*/ 72 h 118"/>
                <a:gd name="T4" fmla="*/ 46 w 109"/>
                <a:gd name="T5" fmla="*/ 91 h 118"/>
                <a:gd name="T6" fmla="*/ 72 w 109"/>
                <a:gd name="T7" fmla="*/ 60 h 118"/>
                <a:gd name="T8" fmla="*/ 75 w 109"/>
                <a:gd name="T9" fmla="*/ 47 h 118"/>
                <a:gd name="T10" fmla="*/ 75 w 109"/>
                <a:gd name="T11" fmla="*/ 38 h 118"/>
                <a:gd name="T12" fmla="*/ 63 w 109"/>
                <a:gd name="T13" fmla="*/ 26 h 118"/>
                <a:gd name="T14" fmla="*/ 50 w 109"/>
                <a:gd name="T15" fmla="*/ 32 h 118"/>
                <a:gd name="T16" fmla="*/ 62 w 109"/>
                <a:gd name="T17" fmla="*/ 116 h 118"/>
                <a:gd name="T18" fmla="*/ 62 w 109"/>
                <a:gd name="T19" fmla="*/ 116 h 118"/>
                <a:gd name="T20" fmla="*/ 65 w 109"/>
                <a:gd name="T21" fmla="*/ 102 h 118"/>
                <a:gd name="T22" fmla="*/ 65 w 109"/>
                <a:gd name="T23" fmla="*/ 101 h 118"/>
                <a:gd name="T24" fmla="*/ 64 w 109"/>
                <a:gd name="T25" fmla="*/ 101 h 118"/>
                <a:gd name="T26" fmla="*/ 33 w 109"/>
                <a:gd name="T27" fmla="*/ 118 h 118"/>
                <a:gd name="T28" fmla="*/ 0 w 109"/>
                <a:gd name="T29" fmla="*/ 79 h 118"/>
                <a:gd name="T30" fmla="*/ 24 w 109"/>
                <a:gd name="T31" fmla="*/ 19 h 118"/>
                <a:gd name="T32" fmla="*/ 70 w 109"/>
                <a:gd name="T33" fmla="*/ 0 h 118"/>
                <a:gd name="T34" fmla="*/ 100 w 109"/>
                <a:gd name="T35" fmla="*/ 12 h 118"/>
                <a:gd name="T36" fmla="*/ 106 w 109"/>
                <a:gd name="T37" fmla="*/ 53 h 118"/>
                <a:gd name="T38" fmla="*/ 94 w 109"/>
                <a:gd name="T39" fmla="*/ 116 h 118"/>
                <a:gd name="T40" fmla="*/ 94 w 109"/>
                <a:gd name="T41" fmla="*/ 116 h 118"/>
                <a:gd name="T42" fmla="*/ 62 w 109"/>
                <a:gd name="T43" fmla="*/ 116 h 118"/>
                <a:gd name="T44" fmla="*/ 62 w 109"/>
                <a:gd name="T45" fmla="*/ 11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 h="118">
                  <a:moveTo>
                    <a:pt x="50" y="32"/>
                  </a:moveTo>
                  <a:cubicBezTo>
                    <a:pt x="41" y="41"/>
                    <a:pt x="34" y="58"/>
                    <a:pt x="34" y="72"/>
                  </a:cubicBezTo>
                  <a:cubicBezTo>
                    <a:pt x="34" y="84"/>
                    <a:pt x="38" y="91"/>
                    <a:pt x="46" y="91"/>
                  </a:cubicBezTo>
                  <a:cubicBezTo>
                    <a:pt x="58" y="91"/>
                    <a:pt x="69" y="78"/>
                    <a:pt x="72" y="60"/>
                  </a:cubicBezTo>
                  <a:cubicBezTo>
                    <a:pt x="73" y="55"/>
                    <a:pt x="74" y="51"/>
                    <a:pt x="75" y="47"/>
                  </a:cubicBezTo>
                  <a:cubicBezTo>
                    <a:pt x="75" y="44"/>
                    <a:pt x="76" y="40"/>
                    <a:pt x="75" y="38"/>
                  </a:cubicBezTo>
                  <a:cubicBezTo>
                    <a:pt x="75" y="30"/>
                    <a:pt x="71" y="26"/>
                    <a:pt x="63" y="26"/>
                  </a:cubicBezTo>
                  <a:cubicBezTo>
                    <a:pt x="59" y="26"/>
                    <a:pt x="54" y="28"/>
                    <a:pt x="50" y="32"/>
                  </a:cubicBezTo>
                  <a:close/>
                  <a:moveTo>
                    <a:pt x="62" y="116"/>
                  </a:moveTo>
                  <a:cubicBezTo>
                    <a:pt x="62" y="116"/>
                    <a:pt x="62" y="116"/>
                    <a:pt x="62" y="116"/>
                  </a:cubicBezTo>
                  <a:cubicBezTo>
                    <a:pt x="65" y="102"/>
                    <a:pt x="65" y="102"/>
                    <a:pt x="65" y="102"/>
                  </a:cubicBezTo>
                  <a:cubicBezTo>
                    <a:pt x="65" y="101"/>
                    <a:pt x="65" y="101"/>
                    <a:pt x="65" y="101"/>
                  </a:cubicBezTo>
                  <a:cubicBezTo>
                    <a:pt x="65" y="101"/>
                    <a:pt x="64" y="101"/>
                    <a:pt x="64" y="101"/>
                  </a:cubicBezTo>
                  <a:cubicBezTo>
                    <a:pt x="58" y="112"/>
                    <a:pt x="46" y="118"/>
                    <a:pt x="33" y="118"/>
                  </a:cubicBezTo>
                  <a:cubicBezTo>
                    <a:pt x="10" y="118"/>
                    <a:pt x="0" y="99"/>
                    <a:pt x="0" y="79"/>
                  </a:cubicBezTo>
                  <a:cubicBezTo>
                    <a:pt x="0" y="56"/>
                    <a:pt x="9" y="34"/>
                    <a:pt x="24" y="19"/>
                  </a:cubicBezTo>
                  <a:cubicBezTo>
                    <a:pt x="36" y="7"/>
                    <a:pt x="52" y="0"/>
                    <a:pt x="70" y="0"/>
                  </a:cubicBezTo>
                  <a:cubicBezTo>
                    <a:pt x="84" y="0"/>
                    <a:pt x="94" y="4"/>
                    <a:pt x="100" y="12"/>
                  </a:cubicBezTo>
                  <a:cubicBezTo>
                    <a:pt x="109" y="23"/>
                    <a:pt x="109" y="40"/>
                    <a:pt x="106" y="53"/>
                  </a:cubicBezTo>
                  <a:cubicBezTo>
                    <a:pt x="94" y="116"/>
                    <a:pt x="94" y="116"/>
                    <a:pt x="94" y="116"/>
                  </a:cubicBezTo>
                  <a:cubicBezTo>
                    <a:pt x="94" y="116"/>
                    <a:pt x="94" y="116"/>
                    <a:pt x="94" y="116"/>
                  </a:cubicBezTo>
                  <a:cubicBezTo>
                    <a:pt x="62" y="116"/>
                    <a:pt x="62" y="116"/>
                    <a:pt x="62" y="116"/>
                  </a:cubicBezTo>
                  <a:cubicBezTo>
                    <a:pt x="62" y="116"/>
                    <a:pt x="62" y="116"/>
                    <a:pt x="62" y="1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1" name="Freeform 425"/>
            <p:cNvSpPr>
              <a:spLocks noEditPoints="1"/>
            </p:cNvSpPr>
            <p:nvPr userDrawn="1"/>
          </p:nvSpPr>
          <p:spPr bwMode="auto">
            <a:xfrm>
              <a:off x="1122363" y="-1423988"/>
              <a:ext cx="469900" cy="574675"/>
            </a:xfrm>
            <a:custGeom>
              <a:avLst/>
              <a:gdLst>
                <a:gd name="T0" fmla="*/ 60 w 125"/>
                <a:gd name="T1" fmla="*/ 93 h 152"/>
                <a:gd name="T2" fmla="*/ 90 w 125"/>
                <a:gd name="T3" fmla="*/ 46 h 152"/>
                <a:gd name="T4" fmla="*/ 77 w 125"/>
                <a:gd name="T5" fmla="*/ 28 h 152"/>
                <a:gd name="T6" fmla="*/ 50 w 125"/>
                <a:gd name="T7" fmla="*/ 63 h 152"/>
                <a:gd name="T8" fmla="*/ 60 w 125"/>
                <a:gd name="T9" fmla="*/ 93 h 152"/>
                <a:gd name="T10" fmla="*/ 89 w 125"/>
                <a:gd name="T11" fmla="*/ 0 h 152"/>
                <a:gd name="T12" fmla="*/ 125 w 125"/>
                <a:gd name="T13" fmla="*/ 43 h 152"/>
                <a:gd name="T14" fmla="*/ 88 w 125"/>
                <a:gd name="T15" fmla="*/ 112 h 152"/>
                <a:gd name="T16" fmla="*/ 41 w 125"/>
                <a:gd name="T17" fmla="*/ 109 h 152"/>
                <a:gd name="T18" fmla="*/ 41 w 125"/>
                <a:gd name="T19" fmla="*/ 109 h 152"/>
                <a:gd name="T20" fmla="*/ 33 w 125"/>
                <a:gd name="T21" fmla="*/ 152 h 152"/>
                <a:gd name="T22" fmla="*/ 33 w 125"/>
                <a:gd name="T23" fmla="*/ 152 h 152"/>
                <a:gd name="T24" fmla="*/ 0 w 125"/>
                <a:gd name="T25" fmla="*/ 152 h 152"/>
                <a:gd name="T26" fmla="*/ 0 w 125"/>
                <a:gd name="T27" fmla="*/ 152 h 152"/>
                <a:gd name="T28" fmla="*/ 0 w 125"/>
                <a:gd name="T29" fmla="*/ 152 h 152"/>
                <a:gd name="T30" fmla="*/ 28 w 125"/>
                <a:gd name="T31" fmla="*/ 2 h 152"/>
                <a:gd name="T32" fmla="*/ 28 w 125"/>
                <a:gd name="T33" fmla="*/ 2 h 152"/>
                <a:gd name="T34" fmla="*/ 57 w 125"/>
                <a:gd name="T35" fmla="*/ 2 h 152"/>
                <a:gd name="T36" fmla="*/ 57 w 125"/>
                <a:gd name="T37" fmla="*/ 2 h 152"/>
                <a:gd name="T38" fmla="*/ 58 w 125"/>
                <a:gd name="T39" fmla="*/ 2 h 152"/>
                <a:gd name="T40" fmla="*/ 55 w 125"/>
                <a:gd name="T41" fmla="*/ 17 h 152"/>
                <a:gd name="T42" fmla="*/ 55 w 125"/>
                <a:gd name="T43" fmla="*/ 18 h 152"/>
                <a:gd name="T44" fmla="*/ 55 w 125"/>
                <a:gd name="T45" fmla="*/ 18 h 152"/>
                <a:gd name="T46" fmla="*/ 55 w 125"/>
                <a:gd name="T47" fmla="*/ 17 h 152"/>
                <a:gd name="T48" fmla="*/ 89 w 125"/>
                <a:gd name="T4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5" h="152">
                  <a:moveTo>
                    <a:pt x="60" y="93"/>
                  </a:moveTo>
                  <a:cubicBezTo>
                    <a:pt x="77" y="93"/>
                    <a:pt x="90" y="68"/>
                    <a:pt x="90" y="46"/>
                  </a:cubicBezTo>
                  <a:cubicBezTo>
                    <a:pt x="90" y="41"/>
                    <a:pt x="89" y="28"/>
                    <a:pt x="77" y="28"/>
                  </a:cubicBezTo>
                  <a:cubicBezTo>
                    <a:pt x="64" y="28"/>
                    <a:pt x="54" y="42"/>
                    <a:pt x="50" y="63"/>
                  </a:cubicBezTo>
                  <a:cubicBezTo>
                    <a:pt x="48" y="71"/>
                    <a:pt x="44" y="93"/>
                    <a:pt x="60" y="93"/>
                  </a:cubicBezTo>
                  <a:close/>
                  <a:moveTo>
                    <a:pt x="89" y="0"/>
                  </a:moveTo>
                  <a:cubicBezTo>
                    <a:pt x="111" y="0"/>
                    <a:pt x="125" y="17"/>
                    <a:pt x="125" y="43"/>
                  </a:cubicBezTo>
                  <a:cubicBezTo>
                    <a:pt x="125" y="71"/>
                    <a:pt x="112" y="99"/>
                    <a:pt x="88" y="112"/>
                  </a:cubicBezTo>
                  <a:cubicBezTo>
                    <a:pt x="67" y="123"/>
                    <a:pt x="47" y="118"/>
                    <a:pt x="41" y="109"/>
                  </a:cubicBezTo>
                  <a:cubicBezTo>
                    <a:pt x="41" y="109"/>
                    <a:pt x="41" y="109"/>
                    <a:pt x="41" y="109"/>
                  </a:cubicBezTo>
                  <a:cubicBezTo>
                    <a:pt x="33" y="152"/>
                    <a:pt x="33" y="152"/>
                    <a:pt x="33" y="152"/>
                  </a:cubicBezTo>
                  <a:cubicBezTo>
                    <a:pt x="33" y="152"/>
                    <a:pt x="33" y="152"/>
                    <a:pt x="33" y="152"/>
                  </a:cubicBezTo>
                  <a:cubicBezTo>
                    <a:pt x="0" y="152"/>
                    <a:pt x="0" y="152"/>
                    <a:pt x="0" y="152"/>
                  </a:cubicBezTo>
                  <a:cubicBezTo>
                    <a:pt x="0" y="152"/>
                    <a:pt x="0" y="152"/>
                    <a:pt x="0" y="152"/>
                  </a:cubicBezTo>
                  <a:cubicBezTo>
                    <a:pt x="0" y="152"/>
                    <a:pt x="0" y="152"/>
                    <a:pt x="0" y="152"/>
                  </a:cubicBezTo>
                  <a:cubicBezTo>
                    <a:pt x="28" y="2"/>
                    <a:pt x="28" y="2"/>
                    <a:pt x="28" y="2"/>
                  </a:cubicBezTo>
                  <a:cubicBezTo>
                    <a:pt x="28" y="2"/>
                    <a:pt x="28" y="2"/>
                    <a:pt x="28" y="2"/>
                  </a:cubicBezTo>
                  <a:cubicBezTo>
                    <a:pt x="57" y="2"/>
                    <a:pt x="57" y="2"/>
                    <a:pt x="57" y="2"/>
                  </a:cubicBezTo>
                  <a:cubicBezTo>
                    <a:pt x="57" y="2"/>
                    <a:pt x="57" y="2"/>
                    <a:pt x="57" y="2"/>
                  </a:cubicBezTo>
                  <a:cubicBezTo>
                    <a:pt x="58" y="2"/>
                    <a:pt x="58" y="2"/>
                    <a:pt x="58" y="2"/>
                  </a:cubicBezTo>
                  <a:cubicBezTo>
                    <a:pt x="55" y="17"/>
                    <a:pt x="55" y="17"/>
                    <a:pt x="55" y="17"/>
                  </a:cubicBezTo>
                  <a:cubicBezTo>
                    <a:pt x="55" y="18"/>
                    <a:pt x="55" y="18"/>
                    <a:pt x="55" y="18"/>
                  </a:cubicBezTo>
                  <a:cubicBezTo>
                    <a:pt x="55" y="18"/>
                    <a:pt x="55" y="18"/>
                    <a:pt x="55" y="18"/>
                  </a:cubicBezTo>
                  <a:cubicBezTo>
                    <a:pt x="55" y="17"/>
                    <a:pt x="55" y="17"/>
                    <a:pt x="55" y="17"/>
                  </a:cubicBezTo>
                  <a:cubicBezTo>
                    <a:pt x="64" y="6"/>
                    <a:pt x="76" y="0"/>
                    <a:pt x="8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2" name="Freeform 426"/>
            <p:cNvSpPr>
              <a:spLocks/>
            </p:cNvSpPr>
            <p:nvPr userDrawn="1"/>
          </p:nvSpPr>
          <p:spPr bwMode="auto">
            <a:xfrm>
              <a:off x="412750" y="-1565276"/>
              <a:ext cx="473075" cy="579438"/>
            </a:xfrm>
            <a:custGeom>
              <a:avLst/>
              <a:gdLst>
                <a:gd name="T0" fmla="*/ 29 w 126"/>
                <a:gd name="T1" fmla="*/ 0 h 153"/>
                <a:gd name="T2" fmla="*/ 62 w 126"/>
                <a:gd name="T3" fmla="*/ 0 h 153"/>
                <a:gd name="T4" fmla="*/ 62 w 126"/>
                <a:gd name="T5" fmla="*/ 0 h 153"/>
                <a:gd name="T6" fmla="*/ 62 w 126"/>
                <a:gd name="T7" fmla="*/ 0 h 153"/>
                <a:gd name="T8" fmla="*/ 45 w 126"/>
                <a:gd name="T9" fmla="*/ 91 h 153"/>
                <a:gd name="T10" fmla="*/ 45 w 126"/>
                <a:gd name="T11" fmla="*/ 91 h 153"/>
                <a:gd name="T12" fmla="*/ 45 w 126"/>
                <a:gd name="T13" fmla="*/ 91 h 153"/>
                <a:gd name="T14" fmla="*/ 89 w 126"/>
                <a:gd name="T15" fmla="*/ 40 h 153"/>
                <a:gd name="T16" fmla="*/ 90 w 126"/>
                <a:gd name="T17" fmla="*/ 40 h 153"/>
                <a:gd name="T18" fmla="*/ 126 w 126"/>
                <a:gd name="T19" fmla="*/ 40 h 153"/>
                <a:gd name="T20" fmla="*/ 126 w 126"/>
                <a:gd name="T21" fmla="*/ 40 h 153"/>
                <a:gd name="T22" fmla="*/ 126 w 126"/>
                <a:gd name="T23" fmla="*/ 40 h 153"/>
                <a:gd name="T24" fmla="*/ 126 w 126"/>
                <a:gd name="T25" fmla="*/ 40 h 153"/>
                <a:gd name="T26" fmla="*/ 80 w 126"/>
                <a:gd name="T27" fmla="*/ 92 h 153"/>
                <a:gd name="T28" fmla="*/ 108 w 126"/>
                <a:gd name="T29" fmla="*/ 152 h 153"/>
                <a:gd name="T30" fmla="*/ 108 w 126"/>
                <a:gd name="T31" fmla="*/ 152 h 153"/>
                <a:gd name="T32" fmla="*/ 108 w 126"/>
                <a:gd name="T33" fmla="*/ 153 h 153"/>
                <a:gd name="T34" fmla="*/ 108 w 126"/>
                <a:gd name="T35" fmla="*/ 153 h 153"/>
                <a:gd name="T36" fmla="*/ 72 w 126"/>
                <a:gd name="T37" fmla="*/ 153 h 153"/>
                <a:gd name="T38" fmla="*/ 72 w 126"/>
                <a:gd name="T39" fmla="*/ 153 h 153"/>
                <a:gd name="T40" fmla="*/ 45 w 126"/>
                <a:gd name="T41" fmla="*/ 92 h 153"/>
                <a:gd name="T42" fmla="*/ 45 w 126"/>
                <a:gd name="T43" fmla="*/ 92 h 153"/>
                <a:gd name="T44" fmla="*/ 45 w 126"/>
                <a:gd name="T45" fmla="*/ 92 h 153"/>
                <a:gd name="T46" fmla="*/ 33 w 126"/>
                <a:gd name="T47" fmla="*/ 152 h 153"/>
                <a:gd name="T48" fmla="*/ 33 w 126"/>
                <a:gd name="T49" fmla="*/ 153 h 153"/>
                <a:gd name="T50" fmla="*/ 0 w 126"/>
                <a:gd name="T51" fmla="*/ 153 h 153"/>
                <a:gd name="T52" fmla="*/ 0 w 126"/>
                <a:gd name="T53" fmla="*/ 153 h 153"/>
                <a:gd name="T54" fmla="*/ 0 w 126"/>
                <a:gd name="T55" fmla="*/ 152 h 153"/>
                <a:gd name="T56" fmla="*/ 29 w 126"/>
                <a:gd name="T57" fmla="*/ 0 h 153"/>
                <a:gd name="T58" fmla="*/ 29 w 126"/>
                <a:gd name="T5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6" h="153">
                  <a:moveTo>
                    <a:pt x="29" y="0"/>
                  </a:moveTo>
                  <a:cubicBezTo>
                    <a:pt x="62" y="0"/>
                    <a:pt x="62" y="0"/>
                    <a:pt x="62" y="0"/>
                  </a:cubicBezTo>
                  <a:cubicBezTo>
                    <a:pt x="62" y="0"/>
                    <a:pt x="62" y="0"/>
                    <a:pt x="62" y="0"/>
                  </a:cubicBezTo>
                  <a:cubicBezTo>
                    <a:pt x="62" y="0"/>
                    <a:pt x="62" y="0"/>
                    <a:pt x="62" y="0"/>
                  </a:cubicBezTo>
                  <a:cubicBezTo>
                    <a:pt x="45" y="91"/>
                    <a:pt x="45" y="91"/>
                    <a:pt x="45" y="91"/>
                  </a:cubicBezTo>
                  <a:cubicBezTo>
                    <a:pt x="45" y="91"/>
                    <a:pt x="45" y="91"/>
                    <a:pt x="45" y="91"/>
                  </a:cubicBezTo>
                  <a:cubicBezTo>
                    <a:pt x="45" y="91"/>
                    <a:pt x="45" y="91"/>
                    <a:pt x="45" y="91"/>
                  </a:cubicBezTo>
                  <a:cubicBezTo>
                    <a:pt x="89" y="40"/>
                    <a:pt x="89" y="40"/>
                    <a:pt x="89" y="40"/>
                  </a:cubicBezTo>
                  <a:cubicBezTo>
                    <a:pt x="89" y="40"/>
                    <a:pt x="89" y="40"/>
                    <a:pt x="90" y="40"/>
                  </a:cubicBezTo>
                  <a:cubicBezTo>
                    <a:pt x="126" y="40"/>
                    <a:pt x="126" y="40"/>
                    <a:pt x="126" y="40"/>
                  </a:cubicBezTo>
                  <a:cubicBezTo>
                    <a:pt x="126" y="40"/>
                    <a:pt x="126" y="40"/>
                    <a:pt x="126" y="40"/>
                  </a:cubicBezTo>
                  <a:cubicBezTo>
                    <a:pt x="126" y="40"/>
                    <a:pt x="126" y="40"/>
                    <a:pt x="126" y="40"/>
                  </a:cubicBezTo>
                  <a:cubicBezTo>
                    <a:pt x="126" y="40"/>
                    <a:pt x="126" y="40"/>
                    <a:pt x="126" y="40"/>
                  </a:cubicBezTo>
                  <a:cubicBezTo>
                    <a:pt x="80" y="92"/>
                    <a:pt x="80" y="92"/>
                    <a:pt x="80" y="92"/>
                  </a:cubicBezTo>
                  <a:cubicBezTo>
                    <a:pt x="108" y="152"/>
                    <a:pt x="108" y="152"/>
                    <a:pt x="108" y="152"/>
                  </a:cubicBezTo>
                  <a:cubicBezTo>
                    <a:pt x="108" y="152"/>
                    <a:pt x="108" y="152"/>
                    <a:pt x="108" y="152"/>
                  </a:cubicBezTo>
                  <a:cubicBezTo>
                    <a:pt x="108" y="152"/>
                    <a:pt x="108" y="153"/>
                    <a:pt x="108" y="153"/>
                  </a:cubicBezTo>
                  <a:cubicBezTo>
                    <a:pt x="108" y="153"/>
                    <a:pt x="108" y="153"/>
                    <a:pt x="108" y="153"/>
                  </a:cubicBezTo>
                  <a:cubicBezTo>
                    <a:pt x="72" y="153"/>
                    <a:pt x="72" y="153"/>
                    <a:pt x="72" y="153"/>
                  </a:cubicBezTo>
                  <a:cubicBezTo>
                    <a:pt x="72" y="153"/>
                    <a:pt x="72" y="153"/>
                    <a:pt x="72" y="153"/>
                  </a:cubicBezTo>
                  <a:cubicBezTo>
                    <a:pt x="45" y="92"/>
                    <a:pt x="45" y="92"/>
                    <a:pt x="45" y="92"/>
                  </a:cubicBezTo>
                  <a:cubicBezTo>
                    <a:pt x="45" y="92"/>
                    <a:pt x="45" y="92"/>
                    <a:pt x="45" y="92"/>
                  </a:cubicBezTo>
                  <a:cubicBezTo>
                    <a:pt x="45" y="92"/>
                    <a:pt x="45" y="92"/>
                    <a:pt x="45" y="92"/>
                  </a:cubicBezTo>
                  <a:cubicBezTo>
                    <a:pt x="33" y="152"/>
                    <a:pt x="33" y="152"/>
                    <a:pt x="33" y="152"/>
                  </a:cubicBezTo>
                  <a:cubicBezTo>
                    <a:pt x="33" y="153"/>
                    <a:pt x="33" y="153"/>
                    <a:pt x="33" y="153"/>
                  </a:cubicBezTo>
                  <a:cubicBezTo>
                    <a:pt x="0" y="153"/>
                    <a:pt x="0" y="153"/>
                    <a:pt x="0" y="153"/>
                  </a:cubicBezTo>
                  <a:cubicBezTo>
                    <a:pt x="0" y="153"/>
                    <a:pt x="0" y="153"/>
                    <a:pt x="0" y="153"/>
                  </a:cubicBezTo>
                  <a:cubicBezTo>
                    <a:pt x="0" y="153"/>
                    <a:pt x="0" y="152"/>
                    <a:pt x="0" y="152"/>
                  </a:cubicBezTo>
                  <a:cubicBezTo>
                    <a:pt x="29" y="0"/>
                    <a:pt x="29" y="0"/>
                    <a:pt x="29" y="0"/>
                  </a:cubicBezTo>
                  <a:cubicBezTo>
                    <a:pt x="29" y="0"/>
                    <a:pt x="29" y="0"/>
                    <a:pt x="2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3" name="Freeform 427"/>
            <p:cNvSpPr>
              <a:spLocks noEditPoints="1"/>
            </p:cNvSpPr>
            <p:nvPr userDrawn="1"/>
          </p:nvSpPr>
          <p:spPr bwMode="auto">
            <a:xfrm>
              <a:off x="2362200" y="-1423988"/>
              <a:ext cx="395288" cy="446088"/>
            </a:xfrm>
            <a:custGeom>
              <a:avLst/>
              <a:gdLst>
                <a:gd name="T0" fmla="*/ 73 w 105"/>
                <a:gd name="T1" fmla="*/ 34 h 118"/>
                <a:gd name="T2" fmla="*/ 61 w 105"/>
                <a:gd name="T3" fmla="*/ 25 h 118"/>
                <a:gd name="T4" fmla="*/ 35 w 105"/>
                <a:gd name="T5" fmla="*/ 47 h 118"/>
                <a:gd name="T6" fmla="*/ 35 w 105"/>
                <a:gd name="T7" fmla="*/ 48 h 118"/>
                <a:gd name="T8" fmla="*/ 35 w 105"/>
                <a:gd name="T9" fmla="*/ 48 h 118"/>
                <a:gd name="T10" fmla="*/ 35 w 105"/>
                <a:gd name="T11" fmla="*/ 48 h 118"/>
                <a:gd name="T12" fmla="*/ 36 w 105"/>
                <a:gd name="T13" fmla="*/ 48 h 118"/>
                <a:gd name="T14" fmla="*/ 71 w 105"/>
                <a:gd name="T15" fmla="*/ 41 h 118"/>
                <a:gd name="T16" fmla="*/ 73 w 105"/>
                <a:gd name="T17" fmla="*/ 34 h 118"/>
                <a:gd name="T18" fmla="*/ 66 w 105"/>
                <a:gd name="T19" fmla="*/ 0 h 118"/>
                <a:gd name="T20" fmla="*/ 105 w 105"/>
                <a:gd name="T21" fmla="*/ 34 h 118"/>
                <a:gd name="T22" fmla="*/ 96 w 105"/>
                <a:gd name="T23" fmla="*/ 57 h 118"/>
                <a:gd name="T24" fmla="*/ 32 w 105"/>
                <a:gd name="T25" fmla="*/ 72 h 118"/>
                <a:gd name="T26" fmla="*/ 32 w 105"/>
                <a:gd name="T27" fmla="*/ 72 h 118"/>
                <a:gd name="T28" fmla="*/ 32 w 105"/>
                <a:gd name="T29" fmla="*/ 72 h 118"/>
                <a:gd name="T30" fmla="*/ 32 w 105"/>
                <a:gd name="T31" fmla="*/ 72 h 118"/>
                <a:gd name="T32" fmla="*/ 32 w 105"/>
                <a:gd name="T33" fmla="*/ 73 h 118"/>
                <a:gd name="T34" fmla="*/ 35 w 105"/>
                <a:gd name="T35" fmla="*/ 84 h 118"/>
                <a:gd name="T36" fmla="*/ 57 w 105"/>
                <a:gd name="T37" fmla="*/ 92 h 118"/>
                <a:gd name="T38" fmla="*/ 96 w 105"/>
                <a:gd name="T39" fmla="*/ 81 h 118"/>
                <a:gd name="T40" fmla="*/ 96 w 105"/>
                <a:gd name="T41" fmla="*/ 81 h 118"/>
                <a:gd name="T42" fmla="*/ 96 w 105"/>
                <a:gd name="T43" fmla="*/ 81 h 118"/>
                <a:gd name="T44" fmla="*/ 91 w 105"/>
                <a:gd name="T45" fmla="*/ 109 h 118"/>
                <a:gd name="T46" fmla="*/ 91 w 105"/>
                <a:gd name="T47" fmla="*/ 109 h 118"/>
                <a:gd name="T48" fmla="*/ 49 w 105"/>
                <a:gd name="T49" fmla="*/ 118 h 118"/>
                <a:gd name="T50" fmla="*/ 0 w 105"/>
                <a:gd name="T51" fmla="*/ 71 h 118"/>
                <a:gd name="T52" fmla="*/ 17 w 105"/>
                <a:gd name="T53" fmla="*/ 23 h 118"/>
                <a:gd name="T54" fmla="*/ 66 w 105"/>
                <a:gd name="T5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 h="118">
                  <a:moveTo>
                    <a:pt x="73" y="34"/>
                  </a:moveTo>
                  <a:cubicBezTo>
                    <a:pt x="73" y="29"/>
                    <a:pt x="69" y="25"/>
                    <a:pt x="61" y="25"/>
                  </a:cubicBezTo>
                  <a:cubicBezTo>
                    <a:pt x="47" y="25"/>
                    <a:pt x="38" y="36"/>
                    <a:pt x="35" y="47"/>
                  </a:cubicBezTo>
                  <a:cubicBezTo>
                    <a:pt x="35" y="48"/>
                    <a:pt x="35" y="48"/>
                    <a:pt x="35" y="48"/>
                  </a:cubicBezTo>
                  <a:cubicBezTo>
                    <a:pt x="35" y="48"/>
                    <a:pt x="35" y="48"/>
                    <a:pt x="35" y="48"/>
                  </a:cubicBezTo>
                  <a:cubicBezTo>
                    <a:pt x="35" y="48"/>
                    <a:pt x="35" y="48"/>
                    <a:pt x="35" y="48"/>
                  </a:cubicBezTo>
                  <a:cubicBezTo>
                    <a:pt x="36" y="48"/>
                    <a:pt x="36" y="48"/>
                    <a:pt x="36" y="48"/>
                  </a:cubicBezTo>
                  <a:cubicBezTo>
                    <a:pt x="55" y="48"/>
                    <a:pt x="66" y="46"/>
                    <a:pt x="71" y="41"/>
                  </a:cubicBezTo>
                  <a:cubicBezTo>
                    <a:pt x="73" y="39"/>
                    <a:pt x="73" y="37"/>
                    <a:pt x="73" y="34"/>
                  </a:cubicBezTo>
                  <a:close/>
                  <a:moveTo>
                    <a:pt x="66" y="0"/>
                  </a:moveTo>
                  <a:cubicBezTo>
                    <a:pt x="89" y="0"/>
                    <a:pt x="105" y="14"/>
                    <a:pt x="105" y="34"/>
                  </a:cubicBezTo>
                  <a:cubicBezTo>
                    <a:pt x="105" y="44"/>
                    <a:pt x="102" y="51"/>
                    <a:pt x="96" y="57"/>
                  </a:cubicBezTo>
                  <a:cubicBezTo>
                    <a:pt x="85" y="68"/>
                    <a:pt x="64" y="73"/>
                    <a:pt x="32" y="72"/>
                  </a:cubicBezTo>
                  <a:cubicBezTo>
                    <a:pt x="32" y="72"/>
                    <a:pt x="32" y="72"/>
                    <a:pt x="32" y="72"/>
                  </a:cubicBezTo>
                  <a:cubicBezTo>
                    <a:pt x="32" y="72"/>
                    <a:pt x="32" y="72"/>
                    <a:pt x="32" y="72"/>
                  </a:cubicBezTo>
                  <a:cubicBezTo>
                    <a:pt x="32" y="72"/>
                    <a:pt x="32" y="72"/>
                    <a:pt x="32" y="72"/>
                  </a:cubicBezTo>
                  <a:cubicBezTo>
                    <a:pt x="32" y="73"/>
                    <a:pt x="32" y="73"/>
                    <a:pt x="32" y="73"/>
                  </a:cubicBezTo>
                  <a:cubicBezTo>
                    <a:pt x="32" y="76"/>
                    <a:pt x="33" y="81"/>
                    <a:pt x="35" y="84"/>
                  </a:cubicBezTo>
                  <a:cubicBezTo>
                    <a:pt x="40" y="89"/>
                    <a:pt x="47" y="92"/>
                    <a:pt x="57" y="92"/>
                  </a:cubicBezTo>
                  <a:cubicBezTo>
                    <a:pt x="71" y="92"/>
                    <a:pt x="83" y="89"/>
                    <a:pt x="96" y="81"/>
                  </a:cubicBezTo>
                  <a:cubicBezTo>
                    <a:pt x="96" y="81"/>
                    <a:pt x="96" y="81"/>
                    <a:pt x="96" y="81"/>
                  </a:cubicBezTo>
                  <a:cubicBezTo>
                    <a:pt x="96" y="81"/>
                    <a:pt x="96" y="81"/>
                    <a:pt x="96" y="81"/>
                  </a:cubicBezTo>
                  <a:cubicBezTo>
                    <a:pt x="91" y="109"/>
                    <a:pt x="91" y="109"/>
                    <a:pt x="91" y="109"/>
                  </a:cubicBezTo>
                  <a:cubicBezTo>
                    <a:pt x="91" y="109"/>
                    <a:pt x="91" y="109"/>
                    <a:pt x="91" y="109"/>
                  </a:cubicBezTo>
                  <a:cubicBezTo>
                    <a:pt x="75" y="117"/>
                    <a:pt x="56" y="118"/>
                    <a:pt x="49" y="118"/>
                  </a:cubicBezTo>
                  <a:cubicBezTo>
                    <a:pt x="18" y="118"/>
                    <a:pt x="0" y="101"/>
                    <a:pt x="0" y="71"/>
                  </a:cubicBezTo>
                  <a:cubicBezTo>
                    <a:pt x="0" y="53"/>
                    <a:pt x="6" y="36"/>
                    <a:pt x="17" y="23"/>
                  </a:cubicBezTo>
                  <a:cubicBezTo>
                    <a:pt x="30" y="8"/>
                    <a:pt x="47" y="0"/>
                    <a:pt x="6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4" name="Freeform 428"/>
            <p:cNvSpPr>
              <a:spLocks noEditPoints="1"/>
            </p:cNvSpPr>
            <p:nvPr userDrawn="1"/>
          </p:nvSpPr>
          <p:spPr bwMode="auto">
            <a:xfrm>
              <a:off x="2746375" y="-1087438"/>
              <a:ext cx="115888" cy="109538"/>
            </a:xfrm>
            <a:custGeom>
              <a:avLst/>
              <a:gdLst>
                <a:gd name="T0" fmla="*/ 3 w 31"/>
                <a:gd name="T1" fmla="*/ 15 h 29"/>
                <a:gd name="T2" fmla="*/ 14 w 31"/>
                <a:gd name="T3" fmla="*/ 27 h 29"/>
                <a:gd name="T4" fmla="*/ 28 w 31"/>
                <a:gd name="T5" fmla="*/ 15 h 29"/>
                <a:gd name="T6" fmla="*/ 17 w 31"/>
                <a:gd name="T7" fmla="*/ 2 h 29"/>
                <a:gd name="T8" fmla="*/ 3 w 31"/>
                <a:gd name="T9" fmla="*/ 15 h 29"/>
                <a:gd name="T10" fmla="*/ 1 w 31"/>
                <a:gd name="T11" fmla="*/ 15 h 29"/>
                <a:gd name="T12" fmla="*/ 17 w 31"/>
                <a:gd name="T13" fmla="*/ 0 h 29"/>
                <a:gd name="T14" fmla="*/ 30 w 31"/>
                <a:gd name="T15" fmla="*/ 15 h 29"/>
                <a:gd name="T16" fmla="*/ 14 w 31"/>
                <a:gd name="T17" fmla="*/ 29 h 29"/>
                <a:gd name="T18" fmla="*/ 1 w 31"/>
                <a:gd name="T19" fmla="*/ 15 h 29"/>
                <a:gd name="T20" fmla="*/ 12 w 31"/>
                <a:gd name="T21" fmla="*/ 6 h 29"/>
                <a:gd name="T22" fmla="*/ 13 w 31"/>
                <a:gd name="T23" fmla="*/ 6 h 29"/>
                <a:gd name="T24" fmla="*/ 16 w 31"/>
                <a:gd name="T25" fmla="*/ 6 h 29"/>
                <a:gd name="T26" fmla="*/ 16 w 31"/>
                <a:gd name="T27" fmla="*/ 6 h 29"/>
                <a:gd name="T28" fmla="*/ 18 w 31"/>
                <a:gd name="T29" fmla="*/ 6 h 29"/>
                <a:gd name="T30" fmla="*/ 20 w 31"/>
                <a:gd name="T31" fmla="*/ 7 h 29"/>
                <a:gd name="T32" fmla="*/ 23 w 31"/>
                <a:gd name="T33" fmla="*/ 11 h 29"/>
                <a:gd name="T34" fmla="*/ 23 w 31"/>
                <a:gd name="T35" fmla="*/ 12 h 29"/>
                <a:gd name="T36" fmla="*/ 18 w 31"/>
                <a:gd name="T37" fmla="*/ 16 h 29"/>
                <a:gd name="T38" fmla="*/ 20 w 31"/>
                <a:gd name="T39" fmla="*/ 23 h 29"/>
                <a:gd name="T40" fmla="*/ 20 w 31"/>
                <a:gd name="T41" fmla="*/ 23 h 29"/>
                <a:gd name="T42" fmla="*/ 20 w 31"/>
                <a:gd name="T43" fmla="*/ 23 h 29"/>
                <a:gd name="T44" fmla="*/ 20 w 31"/>
                <a:gd name="T45" fmla="*/ 23 h 29"/>
                <a:gd name="T46" fmla="*/ 18 w 31"/>
                <a:gd name="T47" fmla="*/ 23 h 29"/>
                <a:gd name="T48" fmla="*/ 18 w 31"/>
                <a:gd name="T49" fmla="*/ 23 h 29"/>
                <a:gd name="T50" fmla="*/ 16 w 31"/>
                <a:gd name="T51" fmla="*/ 17 h 29"/>
                <a:gd name="T52" fmla="*/ 14 w 31"/>
                <a:gd name="T53" fmla="*/ 17 h 29"/>
                <a:gd name="T54" fmla="*/ 14 w 31"/>
                <a:gd name="T55" fmla="*/ 17 h 29"/>
                <a:gd name="T56" fmla="*/ 13 w 31"/>
                <a:gd name="T57" fmla="*/ 17 h 29"/>
                <a:gd name="T58" fmla="*/ 11 w 31"/>
                <a:gd name="T59" fmla="*/ 23 h 29"/>
                <a:gd name="T60" fmla="*/ 11 w 31"/>
                <a:gd name="T61" fmla="*/ 23 h 29"/>
                <a:gd name="T62" fmla="*/ 9 w 31"/>
                <a:gd name="T63" fmla="*/ 23 h 29"/>
                <a:gd name="T64" fmla="*/ 9 w 31"/>
                <a:gd name="T65" fmla="*/ 23 h 29"/>
                <a:gd name="T66" fmla="*/ 9 w 31"/>
                <a:gd name="T67" fmla="*/ 23 h 29"/>
                <a:gd name="T68" fmla="*/ 10 w 31"/>
                <a:gd name="T69" fmla="*/ 17 h 29"/>
                <a:gd name="T70" fmla="*/ 10 w 31"/>
                <a:gd name="T71" fmla="*/ 17 h 29"/>
                <a:gd name="T72" fmla="*/ 11 w 31"/>
                <a:gd name="T73" fmla="*/ 12 h 29"/>
                <a:gd name="T74" fmla="*/ 12 w 31"/>
                <a:gd name="T75" fmla="*/ 6 h 29"/>
                <a:gd name="T76" fmla="*/ 16 w 31"/>
                <a:gd name="T77" fmla="*/ 8 h 29"/>
                <a:gd name="T78" fmla="*/ 14 w 31"/>
                <a:gd name="T79" fmla="*/ 8 h 29"/>
                <a:gd name="T80" fmla="*/ 14 w 31"/>
                <a:gd name="T81" fmla="*/ 12 h 29"/>
                <a:gd name="T82" fmla="*/ 13 w 31"/>
                <a:gd name="T83" fmla="*/ 15 h 29"/>
                <a:gd name="T84" fmla="*/ 15 w 31"/>
                <a:gd name="T85" fmla="*/ 15 h 29"/>
                <a:gd name="T86" fmla="*/ 15 w 31"/>
                <a:gd name="T87" fmla="*/ 15 h 29"/>
                <a:gd name="T88" fmla="*/ 17 w 31"/>
                <a:gd name="T89" fmla="*/ 15 h 29"/>
                <a:gd name="T90" fmla="*/ 18 w 31"/>
                <a:gd name="T91" fmla="*/ 14 h 29"/>
                <a:gd name="T92" fmla="*/ 21 w 31"/>
                <a:gd name="T93" fmla="*/ 12 h 29"/>
                <a:gd name="T94" fmla="*/ 19 w 31"/>
                <a:gd name="T95" fmla="*/ 9 h 29"/>
                <a:gd name="T96" fmla="*/ 18 w 31"/>
                <a:gd name="T97" fmla="*/ 8 h 29"/>
                <a:gd name="T98" fmla="*/ 16 w 31"/>
                <a:gd name="T99"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 h="29">
                  <a:moveTo>
                    <a:pt x="3" y="15"/>
                  </a:moveTo>
                  <a:cubicBezTo>
                    <a:pt x="2" y="22"/>
                    <a:pt x="7" y="27"/>
                    <a:pt x="14" y="27"/>
                  </a:cubicBezTo>
                  <a:cubicBezTo>
                    <a:pt x="21" y="27"/>
                    <a:pt x="28" y="22"/>
                    <a:pt x="28" y="15"/>
                  </a:cubicBezTo>
                  <a:cubicBezTo>
                    <a:pt x="29" y="8"/>
                    <a:pt x="24" y="2"/>
                    <a:pt x="17" y="2"/>
                  </a:cubicBezTo>
                  <a:cubicBezTo>
                    <a:pt x="10" y="2"/>
                    <a:pt x="4" y="8"/>
                    <a:pt x="3" y="15"/>
                  </a:cubicBezTo>
                  <a:close/>
                  <a:moveTo>
                    <a:pt x="1" y="15"/>
                  </a:moveTo>
                  <a:cubicBezTo>
                    <a:pt x="2" y="7"/>
                    <a:pt x="9" y="0"/>
                    <a:pt x="17" y="0"/>
                  </a:cubicBezTo>
                  <a:cubicBezTo>
                    <a:pt x="25" y="0"/>
                    <a:pt x="31" y="7"/>
                    <a:pt x="30" y="15"/>
                  </a:cubicBezTo>
                  <a:cubicBezTo>
                    <a:pt x="30" y="23"/>
                    <a:pt x="22" y="29"/>
                    <a:pt x="14" y="29"/>
                  </a:cubicBezTo>
                  <a:cubicBezTo>
                    <a:pt x="6" y="29"/>
                    <a:pt x="0" y="23"/>
                    <a:pt x="1" y="15"/>
                  </a:cubicBezTo>
                  <a:close/>
                  <a:moveTo>
                    <a:pt x="12" y="6"/>
                  </a:moveTo>
                  <a:cubicBezTo>
                    <a:pt x="12" y="6"/>
                    <a:pt x="12" y="6"/>
                    <a:pt x="13" y="6"/>
                  </a:cubicBezTo>
                  <a:cubicBezTo>
                    <a:pt x="16" y="6"/>
                    <a:pt x="16" y="6"/>
                    <a:pt x="16" y="6"/>
                  </a:cubicBezTo>
                  <a:cubicBezTo>
                    <a:pt x="16" y="6"/>
                    <a:pt x="16" y="6"/>
                    <a:pt x="16" y="6"/>
                  </a:cubicBezTo>
                  <a:cubicBezTo>
                    <a:pt x="17" y="6"/>
                    <a:pt x="18" y="6"/>
                    <a:pt x="18" y="6"/>
                  </a:cubicBezTo>
                  <a:cubicBezTo>
                    <a:pt x="19" y="6"/>
                    <a:pt x="19" y="6"/>
                    <a:pt x="20" y="7"/>
                  </a:cubicBezTo>
                  <a:cubicBezTo>
                    <a:pt x="22" y="7"/>
                    <a:pt x="23" y="9"/>
                    <a:pt x="23" y="11"/>
                  </a:cubicBezTo>
                  <a:cubicBezTo>
                    <a:pt x="23" y="11"/>
                    <a:pt x="23" y="11"/>
                    <a:pt x="23" y="12"/>
                  </a:cubicBezTo>
                  <a:cubicBezTo>
                    <a:pt x="22" y="14"/>
                    <a:pt x="21" y="16"/>
                    <a:pt x="18" y="16"/>
                  </a:cubicBezTo>
                  <a:cubicBezTo>
                    <a:pt x="20" y="23"/>
                    <a:pt x="20" y="23"/>
                    <a:pt x="20" y="23"/>
                  </a:cubicBezTo>
                  <a:cubicBezTo>
                    <a:pt x="20" y="23"/>
                    <a:pt x="20" y="23"/>
                    <a:pt x="20" y="23"/>
                  </a:cubicBezTo>
                  <a:cubicBezTo>
                    <a:pt x="20" y="23"/>
                    <a:pt x="20" y="23"/>
                    <a:pt x="20" y="23"/>
                  </a:cubicBezTo>
                  <a:cubicBezTo>
                    <a:pt x="20" y="23"/>
                    <a:pt x="20" y="23"/>
                    <a:pt x="20" y="23"/>
                  </a:cubicBezTo>
                  <a:cubicBezTo>
                    <a:pt x="18" y="23"/>
                    <a:pt x="18" y="23"/>
                    <a:pt x="18" y="23"/>
                  </a:cubicBezTo>
                  <a:cubicBezTo>
                    <a:pt x="18" y="23"/>
                    <a:pt x="18" y="23"/>
                    <a:pt x="18" y="23"/>
                  </a:cubicBezTo>
                  <a:cubicBezTo>
                    <a:pt x="16" y="17"/>
                    <a:pt x="16" y="17"/>
                    <a:pt x="16" y="17"/>
                  </a:cubicBezTo>
                  <a:cubicBezTo>
                    <a:pt x="14" y="17"/>
                    <a:pt x="14" y="17"/>
                    <a:pt x="14" y="17"/>
                  </a:cubicBezTo>
                  <a:cubicBezTo>
                    <a:pt x="14" y="17"/>
                    <a:pt x="14" y="17"/>
                    <a:pt x="14" y="17"/>
                  </a:cubicBezTo>
                  <a:cubicBezTo>
                    <a:pt x="13" y="17"/>
                    <a:pt x="13" y="17"/>
                    <a:pt x="13" y="17"/>
                  </a:cubicBezTo>
                  <a:cubicBezTo>
                    <a:pt x="11" y="23"/>
                    <a:pt x="11" y="23"/>
                    <a:pt x="11" y="23"/>
                  </a:cubicBezTo>
                  <a:cubicBezTo>
                    <a:pt x="11" y="23"/>
                    <a:pt x="11" y="23"/>
                    <a:pt x="11" y="23"/>
                  </a:cubicBezTo>
                  <a:cubicBezTo>
                    <a:pt x="9" y="23"/>
                    <a:pt x="9" y="23"/>
                    <a:pt x="9" y="23"/>
                  </a:cubicBezTo>
                  <a:cubicBezTo>
                    <a:pt x="9" y="23"/>
                    <a:pt x="9" y="23"/>
                    <a:pt x="9" y="23"/>
                  </a:cubicBezTo>
                  <a:cubicBezTo>
                    <a:pt x="9" y="23"/>
                    <a:pt x="9" y="23"/>
                    <a:pt x="9" y="23"/>
                  </a:cubicBezTo>
                  <a:cubicBezTo>
                    <a:pt x="10" y="17"/>
                    <a:pt x="10" y="17"/>
                    <a:pt x="10" y="17"/>
                  </a:cubicBezTo>
                  <a:cubicBezTo>
                    <a:pt x="10" y="17"/>
                    <a:pt x="10" y="17"/>
                    <a:pt x="10" y="17"/>
                  </a:cubicBezTo>
                  <a:cubicBezTo>
                    <a:pt x="11" y="12"/>
                    <a:pt x="11" y="12"/>
                    <a:pt x="11" y="12"/>
                  </a:cubicBezTo>
                  <a:lnTo>
                    <a:pt x="12" y="6"/>
                  </a:lnTo>
                  <a:close/>
                  <a:moveTo>
                    <a:pt x="16" y="8"/>
                  </a:moveTo>
                  <a:cubicBezTo>
                    <a:pt x="14" y="8"/>
                    <a:pt x="14" y="8"/>
                    <a:pt x="14" y="8"/>
                  </a:cubicBezTo>
                  <a:cubicBezTo>
                    <a:pt x="14" y="12"/>
                    <a:pt x="14" y="12"/>
                    <a:pt x="14" y="12"/>
                  </a:cubicBezTo>
                  <a:cubicBezTo>
                    <a:pt x="13" y="15"/>
                    <a:pt x="13" y="15"/>
                    <a:pt x="13" y="15"/>
                  </a:cubicBezTo>
                  <a:cubicBezTo>
                    <a:pt x="15" y="15"/>
                    <a:pt x="15" y="15"/>
                    <a:pt x="15" y="15"/>
                  </a:cubicBezTo>
                  <a:cubicBezTo>
                    <a:pt x="15" y="15"/>
                    <a:pt x="15" y="15"/>
                    <a:pt x="15" y="15"/>
                  </a:cubicBezTo>
                  <a:cubicBezTo>
                    <a:pt x="16" y="15"/>
                    <a:pt x="16" y="15"/>
                    <a:pt x="17" y="15"/>
                  </a:cubicBezTo>
                  <a:cubicBezTo>
                    <a:pt x="17" y="15"/>
                    <a:pt x="17" y="15"/>
                    <a:pt x="18" y="14"/>
                  </a:cubicBezTo>
                  <a:cubicBezTo>
                    <a:pt x="19" y="14"/>
                    <a:pt x="20" y="13"/>
                    <a:pt x="21" y="12"/>
                  </a:cubicBezTo>
                  <a:cubicBezTo>
                    <a:pt x="21" y="10"/>
                    <a:pt x="20" y="9"/>
                    <a:pt x="19" y="9"/>
                  </a:cubicBezTo>
                  <a:cubicBezTo>
                    <a:pt x="19" y="8"/>
                    <a:pt x="18" y="8"/>
                    <a:pt x="18" y="8"/>
                  </a:cubicBezTo>
                  <a:cubicBezTo>
                    <a:pt x="17" y="8"/>
                    <a:pt x="17" y="8"/>
                    <a:pt x="16"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5" name="Freeform 429"/>
            <p:cNvSpPr>
              <a:spLocks noEditPoints="1"/>
            </p:cNvSpPr>
            <p:nvPr userDrawn="1"/>
          </p:nvSpPr>
          <p:spPr bwMode="auto">
            <a:xfrm>
              <a:off x="1600200" y="-1423988"/>
              <a:ext cx="412750" cy="446088"/>
            </a:xfrm>
            <a:custGeom>
              <a:avLst/>
              <a:gdLst>
                <a:gd name="T0" fmla="*/ 50 w 110"/>
                <a:gd name="T1" fmla="*/ 32 h 118"/>
                <a:gd name="T2" fmla="*/ 34 w 110"/>
                <a:gd name="T3" fmla="*/ 72 h 118"/>
                <a:gd name="T4" fmla="*/ 46 w 110"/>
                <a:gd name="T5" fmla="*/ 91 h 118"/>
                <a:gd name="T6" fmla="*/ 73 w 110"/>
                <a:gd name="T7" fmla="*/ 60 h 118"/>
                <a:gd name="T8" fmla="*/ 75 w 110"/>
                <a:gd name="T9" fmla="*/ 47 h 118"/>
                <a:gd name="T10" fmla="*/ 76 w 110"/>
                <a:gd name="T11" fmla="*/ 38 h 118"/>
                <a:gd name="T12" fmla="*/ 64 w 110"/>
                <a:gd name="T13" fmla="*/ 26 h 118"/>
                <a:gd name="T14" fmla="*/ 50 w 110"/>
                <a:gd name="T15" fmla="*/ 32 h 118"/>
                <a:gd name="T16" fmla="*/ 63 w 110"/>
                <a:gd name="T17" fmla="*/ 116 h 118"/>
                <a:gd name="T18" fmla="*/ 63 w 110"/>
                <a:gd name="T19" fmla="*/ 116 h 118"/>
                <a:gd name="T20" fmla="*/ 65 w 110"/>
                <a:gd name="T21" fmla="*/ 102 h 118"/>
                <a:gd name="T22" fmla="*/ 65 w 110"/>
                <a:gd name="T23" fmla="*/ 101 h 118"/>
                <a:gd name="T24" fmla="*/ 65 w 110"/>
                <a:gd name="T25" fmla="*/ 101 h 118"/>
                <a:gd name="T26" fmla="*/ 33 w 110"/>
                <a:gd name="T27" fmla="*/ 118 h 118"/>
                <a:gd name="T28" fmla="*/ 1 w 110"/>
                <a:gd name="T29" fmla="*/ 79 h 118"/>
                <a:gd name="T30" fmla="*/ 24 w 110"/>
                <a:gd name="T31" fmla="*/ 19 h 118"/>
                <a:gd name="T32" fmla="*/ 70 w 110"/>
                <a:gd name="T33" fmla="*/ 0 h 118"/>
                <a:gd name="T34" fmla="*/ 100 w 110"/>
                <a:gd name="T35" fmla="*/ 12 h 118"/>
                <a:gd name="T36" fmla="*/ 107 w 110"/>
                <a:gd name="T37" fmla="*/ 53 h 118"/>
                <a:gd name="T38" fmla="*/ 95 w 110"/>
                <a:gd name="T39" fmla="*/ 116 h 118"/>
                <a:gd name="T40" fmla="*/ 94 w 110"/>
                <a:gd name="T41" fmla="*/ 116 h 118"/>
                <a:gd name="T42" fmla="*/ 63 w 110"/>
                <a:gd name="T43" fmla="*/ 116 h 118"/>
                <a:gd name="T44" fmla="*/ 63 w 110"/>
                <a:gd name="T45" fmla="*/ 11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8">
                  <a:moveTo>
                    <a:pt x="50" y="32"/>
                  </a:moveTo>
                  <a:cubicBezTo>
                    <a:pt x="41" y="41"/>
                    <a:pt x="34" y="58"/>
                    <a:pt x="34" y="72"/>
                  </a:cubicBezTo>
                  <a:cubicBezTo>
                    <a:pt x="34" y="84"/>
                    <a:pt x="39" y="91"/>
                    <a:pt x="46" y="91"/>
                  </a:cubicBezTo>
                  <a:cubicBezTo>
                    <a:pt x="59" y="91"/>
                    <a:pt x="69" y="78"/>
                    <a:pt x="73" y="60"/>
                  </a:cubicBezTo>
                  <a:cubicBezTo>
                    <a:pt x="73" y="55"/>
                    <a:pt x="74" y="51"/>
                    <a:pt x="75" y="47"/>
                  </a:cubicBezTo>
                  <a:cubicBezTo>
                    <a:pt x="75" y="44"/>
                    <a:pt x="76" y="40"/>
                    <a:pt x="76" y="38"/>
                  </a:cubicBezTo>
                  <a:cubicBezTo>
                    <a:pt x="75" y="30"/>
                    <a:pt x="71" y="26"/>
                    <a:pt x="64" y="26"/>
                  </a:cubicBezTo>
                  <a:cubicBezTo>
                    <a:pt x="59" y="26"/>
                    <a:pt x="54" y="28"/>
                    <a:pt x="50" y="32"/>
                  </a:cubicBezTo>
                  <a:close/>
                  <a:moveTo>
                    <a:pt x="63" y="116"/>
                  </a:moveTo>
                  <a:cubicBezTo>
                    <a:pt x="63" y="116"/>
                    <a:pt x="63" y="116"/>
                    <a:pt x="63" y="116"/>
                  </a:cubicBezTo>
                  <a:cubicBezTo>
                    <a:pt x="65" y="102"/>
                    <a:pt x="65" y="102"/>
                    <a:pt x="65" y="102"/>
                  </a:cubicBezTo>
                  <a:cubicBezTo>
                    <a:pt x="65" y="101"/>
                    <a:pt x="65" y="101"/>
                    <a:pt x="65" y="101"/>
                  </a:cubicBezTo>
                  <a:cubicBezTo>
                    <a:pt x="65" y="101"/>
                    <a:pt x="65" y="101"/>
                    <a:pt x="65" y="101"/>
                  </a:cubicBezTo>
                  <a:cubicBezTo>
                    <a:pt x="58" y="112"/>
                    <a:pt x="46" y="118"/>
                    <a:pt x="33" y="118"/>
                  </a:cubicBezTo>
                  <a:cubicBezTo>
                    <a:pt x="11" y="118"/>
                    <a:pt x="1" y="99"/>
                    <a:pt x="1" y="79"/>
                  </a:cubicBezTo>
                  <a:cubicBezTo>
                    <a:pt x="0" y="56"/>
                    <a:pt x="9" y="34"/>
                    <a:pt x="24" y="19"/>
                  </a:cubicBezTo>
                  <a:cubicBezTo>
                    <a:pt x="37" y="7"/>
                    <a:pt x="52" y="0"/>
                    <a:pt x="70" y="0"/>
                  </a:cubicBezTo>
                  <a:cubicBezTo>
                    <a:pt x="84" y="0"/>
                    <a:pt x="94" y="4"/>
                    <a:pt x="100" y="12"/>
                  </a:cubicBezTo>
                  <a:cubicBezTo>
                    <a:pt x="110" y="23"/>
                    <a:pt x="109" y="40"/>
                    <a:pt x="107" y="53"/>
                  </a:cubicBezTo>
                  <a:cubicBezTo>
                    <a:pt x="95" y="116"/>
                    <a:pt x="95" y="116"/>
                    <a:pt x="95" y="116"/>
                  </a:cubicBezTo>
                  <a:cubicBezTo>
                    <a:pt x="95" y="116"/>
                    <a:pt x="94" y="116"/>
                    <a:pt x="94" y="116"/>
                  </a:cubicBezTo>
                  <a:cubicBezTo>
                    <a:pt x="63" y="116"/>
                    <a:pt x="63" y="116"/>
                    <a:pt x="63" y="116"/>
                  </a:cubicBezTo>
                  <a:cubicBezTo>
                    <a:pt x="63" y="116"/>
                    <a:pt x="63" y="116"/>
                    <a:pt x="63" y="1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6" name="Freeform 430"/>
            <p:cNvSpPr>
              <a:spLocks/>
            </p:cNvSpPr>
            <p:nvPr userDrawn="1"/>
          </p:nvSpPr>
          <p:spPr bwMode="auto">
            <a:xfrm>
              <a:off x="2020888" y="-1420813"/>
              <a:ext cx="365125" cy="442913"/>
            </a:xfrm>
            <a:custGeom>
              <a:avLst/>
              <a:gdLst>
                <a:gd name="T0" fmla="*/ 74 w 97"/>
                <a:gd name="T1" fmla="*/ 0 h 117"/>
                <a:gd name="T2" fmla="*/ 97 w 97"/>
                <a:gd name="T3" fmla="*/ 3 h 117"/>
                <a:gd name="T4" fmla="*/ 97 w 97"/>
                <a:gd name="T5" fmla="*/ 4 h 117"/>
                <a:gd name="T6" fmla="*/ 92 w 97"/>
                <a:gd name="T7" fmla="*/ 31 h 117"/>
                <a:gd name="T8" fmla="*/ 92 w 97"/>
                <a:gd name="T9" fmla="*/ 31 h 117"/>
                <a:gd name="T10" fmla="*/ 92 w 97"/>
                <a:gd name="T11" fmla="*/ 31 h 117"/>
                <a:gd name="T12" fmla="*/ 73 w 97"/>
                <a:gd name="T13" fmla="*/ 26 h 117"/>
                <a:gd name="T14" fmla="*/ 35 w 97"/>
                <a:gd name="T15" fmla="*/ 67 h 117"/>
                <a:gd name="T16" fmla="*/ 57 w 97"/>
                <a:gd name="T17" fmla="*/ 90 h 117"/>
                <a:gd name="T18" fmla="*/ 85 w 97"/>
                <a:gd name="T19" fmla="*/ 83 h 117"/>
                <a:gd name="T20" fmla="*/ 85 w 97"/>
                <a:gd name="T21" fmla="*/ 83 h 117"/>
                <a:gd name="T22" fmla="*/ 85 w 97"/>
                <a:gd name="T23" fmla="*/ 83 h 117"/>
                <a:gd name="T24" fmla="*/ 80 w 97"/>
                <a:gd name="T25" fmla="*/ 111 h 117"/>
                <a:gd name="T26" fmla="*/ 80 w 97"/>
                <a:gd name="T27" fmla="*/ 111 h 117"/>
                <a:gd name="T28" fmla="*/ 48 w 97"/>
                <a:gd name="T29" fmla="*/ 117 h 117"/>
                <a:gd name="T30" fmla="*/ 0 w 97"/>
                <a:gd name="T31" fmla="*/ 71 h 117"/>
                <a:gd name="T32" fmla="*/ 74 w 97"/>
                <a:gd name="T3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7" h="117">
                  <a:moveTo>
                    <a:pt x="74" y="0"/>
                  </a:moveTo>
                  <a:cubicBezTo>
                    <a:pt x="82" y="0"/>
                    <a:pt x="91" y="1"/>
                    <a:pt x="97" y="3"/>
                  </a:cubicBezTo>
                  <a:cubicBezTo>
                    <a:pt x="97" y="3"/>
                    <a:pt x="97" y="4"/>
                    <a:pt x="97" y="4"/>
                  </a:cubicBezTo>
                  <a:cubicBezTo>
                    <a:pt x="92" y="31"/>
                    <a:pt x="92" y="31"/>
                    <a:pt x="92" y="31"/>
                  </a:cubicBezTo>
                  <a:cubicBezTo>
                    <a:pt x="92" y="31"/>
                    <a:pt x="92" y="31"/>
                    <a:pt x="92" y="31"/>
                  </a:cubicBezTo>
                  <a:cubicBezTo>
                    <a:pt x="92" y="31"/>
                    <a:pt x="92" y="31"/>
                    <a:pt x="92" y="31"/>
                  </a:cubicBezTo>
                  <a:cubicBezTo>
                    <a:pt x="86" y="28"/>
                    <a:pt x="80" y="26"/>
                    <a:pt x="73" y="26"/>
                  </a:cubicBezTo>
                  <a:cubicBezTo>
                    <a:pt x="49" y="26"/>
                    <a:pt x="35" y="47"/>
                    <a:pt x="35" y="67"/>
                  </a:cubicBezTo>
                  <a:cubicBezTo>
                    <a:pt x="35" y="84"/>
                    <a:pt x="47" y="90"/>
                    <a:pt x="57" y="90"/>
                  </a:cubicBezTo>
                  <a:cubicBezTo>
                    <a:pt x="67" y="90"/>
                    <a:pt x="75" y="88"/>
                    <a:pt x="85" y="83"/>
                  </a:cubicBezTo>
                  <a:cubicBezTo>
                    <a:pt x="85" y="83"/>
                    <a:pt x="85" y="83"/>
                    <a:pt x="85" y="83"/>
                  </a:cubicBezTo>
                  <a:cubicBezTo>
                    <a:pt x="85" y="83"/>
                    <a:pt x="85" y="83"/>
                    <a:pt x="85" y="83"/>
                  </a:cubicBezTo>
                  <a:cubicBezTo>
                    <a:pt x="80" y="111"/>
                    <a:pt x="80" y="111"/>
                    <a:pt x="80" y="111"/>
                  </a:cubicBezTo>
                  <a:cubicBezTo>
                    <a:pt x="80" y="111"/>
                    <a:pt x="80" y="111"/>
                    <a:pt x="80" y="111"/>
                  </a:cubicBezTo>
                  <a:cubicBezTo>
                    <a:pt x="72" y="115"/>
                    <a:pt x="60" y="117"/>
                    <a:pt x="48" y="117"/>
                  </a:cubicBezTo>
                  <a:cubicBezTo>
                    <a:pt x="19" y="117"/>
                    <a:pt x="0" y="99"/>
                    <a:pt x="0" y="71"/>
                  </a:cubicBezTo>
                  <a:cubicBezTo>
                    <a:pt x="0" y="30"/>
                    <a:pt x="32" y="0"/>
                    <a:pt x="7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sp>
          <p:nvSpPr>
            <p:cNvPr id="657" name="Freeform 431"/>
            <p:cNvSpPr>
              <a:spLocks/>
            </p:cNvSpPr>
            <p:nvPr userDrawn="1"/>
          </p:nvSpPr>
          <p:spPr bwMode="auto">
            <a:xfrm>
              <a:off x="77787" y="-1420813"/>
              <a:ext cx="365125" cy="442913"/>
            </a:xfrm>
            <a:custGeom>
              <a:avLst/>
              <a:gdLst>
                <a:gd name="T0" fmla="*/ 73 w 97"/>
                <a:gd name="T1" fmla="*/ 0 h 117"/>
                <a:gd name="T2" fmla="*/ 97 w 97"/>
                <a:gd name="T3" fmla="*/ 3 h 117"/>
                <a:gd name="T4" fmla="*/ 97 w 97"/>
                <a:gd name="T5" fmla="*/ 4 h 117"/>
                <a:gd name="T6" fmla="*/ 91 w 97"/>
                <a:gd name="T7" fmla="*/ 31 h 117"/>
                <a:gd name="T8" fmla="*/ 91 w 97"/>
                <a:gd name="T9" fmla="*/ 31 h 117"/>
                <a:gd name="T10" fmla="*/ 91 w 97"/>
                <a:gd name="T11" fmla="*/ 31 h 117"/>
                <a:gd name="T12" fmla="*/ 73 w 97"/>
                <a:gd name="T13" fmla="*/ 26 h 117"/>
                <a:gd name="T14" fmla="*/ 35 w 97"/>
                <a:gd name="T15" fmla="*/ 67 h 117"/>
                <a:gd name="T16" fmla="*/ 57 w 97"/>
                <a:gd name="T17" fmla="*/ 90 h 117"/>
                <a:gd name="T18" fmla="*/ 85 w 97"/>
                <a:gd name="T19" fmla="*/ 83 h 117"/>
                <a:gd name="T20" fmla="*/ 85 w 97"/>
                <a:gd name="T21" fmla="*/ 83 h 117"/>
                <a:gd name="T22" fmla="*/ 85 w 97"/>
                <a:gd name="T23" fmla="*/ 83 h 117"/>
                <a:gd name="T24" fmla="*/ 80 w 97"/>
                <a:gd name="T25" fmla="*/ 111 h 117"/>
                <a:gd name="T26" fmla="*/ 79 w 97"/>
                <a:gd name="T27" fmla="*/ 111 h 117"/>
                <a:gd name="T28" fmla="*/ 47 w 97"/>
                <a:gd name="T29" fmla="*/ 117 h 117"/>
                <a:gd name="T30" fmla="*/ 0 w 97"/>
                <a:gd name="T31" fmla="*/ 71 h 117"/>
                <a:gd name="T32" fmla="*/ 73 w 97"/>
                <a:gd name="T3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7" h="117">
                  <a:moveTo>
                    <a:pt x="73" y="0"/>
                  </a:moveTo>
                  <a:cubicBezTo>
                    <a:pt x="82" y="0"/>
                    <a:pt x="91" y="1"/>
                    <a:pt x="97" y="3"/>
                  </a:cubicBezTo>
                  <a:cubicBezTo>
                    <a:pt x="97" y="3"/>
                    <a:pt x="97" y="4"/>
                    <a:pt x="97" y="4"/>
                  </a:cubicBezTo>
                  <a:cubicBezTo>
                    <a:pt x="91" y="31"/>
                    <a:pt x="91" y="31"/>
                    <a:pt x="91" y="31"/>
                  </a:cubicBezTo>
                  <a:cubicBezTo>
                    <a:pt x="91" y="31"/>
                    <a:pt x="91" y="31"/>
                    <a:pt x="91" y="31"/>
                  </a:cubicBezTo>
                  <a:cubicBezTo>
                    <a:pt x="91" y="31"/>
                    <a:pt x="91" y="31"/>
                    <a:pt x="91" y="31"/>
                  </a:cubicBezTo>
                  <a:cubicBezTo>
                    <a:pt x="86" y="28"/>
                    <a:pt x="80" y="26"/>
                    <a:pt x="73" y="26"/>
                  </a:cubicBezTo>
                  <a:cubicBezTo>
                    <a:pt x="49" y="26"/>
                    <a:pt x="35" y="47"/>
                    <a:pt x="35" y="67"/>
                  </a:cubicBezTo>
                  <a:cubicBezTo>
                    <a:pt x="35" y="84"/>
                    <a:pt x="46" y="90"/>
                    <a:pt x="57" y="90"/>
                  </a:cubicBezTo>
                  <a:cubicBezTo>
                    <a:pt x="66" y="90"/>
                    <a:pt x="74" y="88"/>
                    <a:pt x="85" y="83"/>
                  </a:cubicBezTo>
                  <a:cubicBezTo>
                    <a:pt x="85" y="83"/>
                    <a:pt x="85" y="83"/>
                    <a:pt x="85" y="83"/>
                  </a:cubicBezTo>
                  <a:cubicBezTo>
                    <a:pt x="85" y="83"/>
                    <a:pt x="85" y="83"/>
                    <a:pt x="85" y="83"/>
                  </a:cubicBezTo>
                  <a:cubicBezTo>
                    <a:pt x="80" y="111"/>
                    <a:pt x="80" y="111"/>
                    <a:pt x="80" y="111"/>
                  </a:cubicBezTo>
                  <a:cubicBezTo>
                    <a:pt x="80" y="111"/>
                    <a:pt x="80" y="111"/>
                    <a:pt x="79" y="111"/>
                  </a:cubicBezTo>
                  <a:cubicBezTo>
                    <a:pt x="72" y="115"/>
                    <a:pt x="60" y="117"/>
                    <a:pt x="47" y="117"/>
                  </a:cubicBezTo>
                  <a:cubicBezTo>
                    <a:pt x="18" y="117"/>
                    <a:pt x="0" y="99"/>
                    <a:pt x="0" y="71"/>
                  </a:cubicBezTo>
                  <a:cubicBezTo>
                    <a:pt x="0" y="30"/>
                    <a:pt x="31" y="0"/>
                    <a:pt x="7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27"/>
              <a:endParaRPr lang="en-US" dirty="0">
                <a:solidFill>
                  <a:srgbClr val="111111"/>
                </a:solidFill>
              </a:endParaRPr>
            </a:p>
          </p:txBody>
        </p:sp>
      </p:grpSp>
      <p:sp>
        <p:nvSpPr>
          <p:cNvPr id="660" name="Text Placeholder 659"/>
          <p:cNvSpPr>
            <a:spLocks noGrp="1"/>
          </p:cNvSpPr>
          <p:nvPr>
            <p:ph type="body" sz="quarter" idx="10" hasCustomPrompt="1"/>
          </p:nvPr>
        </p:nvSpPr>
        <p:spPr>
          <a:xfrm>
            <a:off x="1250805" y="4391332"/>
            <a:ext cx="10595187" cy="1219200"/>
          </a:xfrm>
        </p:spPr>
        <p:txBody>
          <a:bodyPr lIns="36574" rIns="36574" anchor="b">
            <a:noAutofit/>
          </a:bodyPr>
          <a:lstStyle>
            <a:lvl1pPr marL="0" indent="0">
              <a:lnSpc>
                <a:spcPct val="90000"/>
              </a:lnSpc>
              <a:buNone/>
              <a:defRPr sz="8000" spc="400" baseline="0">
                <a:solidFill>
                  <a:schemeClr val="bg1"/>
                </a:solidFill>
              </a:defRPr>
            </a:lvl1pPr>
          </a:lstStyle>
          <a:p>
            <a:pPr lvl="0"/>
            <a:r>
              <a:rPr lang="en-US" dirty="0" smtClean="0"/>
              <a:t>PRESENTATION TITLE. 60PT. BOOK.</a:t>
            </a:r>
          </a:p>
        </p:txBody>
      </p:sp>
      <p:sp>
        <p:nvSpPr>
          <p:cNvPr id="661" name="Text Placeholder 659"/>
          <p:cNvSpPr>
            <a:spLocks noGrp="1"/>
          </p:cNvSpPr>
          <p:nvPr>
            <p:ph type="body" sz="quarter" idx="11" hasCustomPrompt="1"/>
          </p:nvPr>
        </p:nvSpPr>
        <p:spPr>
          <a:xfrm>
            <a:off x="1241601" y="5869129"/>
            <a:ext cx="10595187" cy="630343"/>
          </a:xfrm>
        </p:spPr>
        <p:txBody>
          <a:bodyPr lIns="36574" rIns="36574">
            <a:noAutofit/>
          </a:bodyPr>
          <a:lstStyle>
            <a:lvl1pPr marL="0" indent="0">
              <a:buNone/>
              <a:defRPr sz="3200" spc="400" baseline="0">
                <a:solidFill>
                  <a:schemeClr val="accent2"/>
                </a:solidFill>
              </a:defRPr>
            </a:lvl1pPr>
          </a:lstStyle>
          <a:p>
            <a:r>
              <a:rPr lang="en-US" dirty="0" smtClean="0"/>
              <a:t>Subtitle. 24pt. Title Case. Book.</a:t>
            </a:r>
            <a:endParaRPr lang="en-US" dirty="0"/>
          </a:p>
        </p:txBody>
      </p:sp>
      <p:grpSp>
        <p:nvGrpSpPr>
          <p:cNvPr id="3" name="Group 4"/>
          <p:cNvGrpSpPr>
            <a:grpSpLocks noChangeAspect="1"/>
          </p:cNvGrpSpPr>
          <p:nvPr userDrawn="1"/>
        </p:nvGrpSpPr>
        <p:grpSpPr bwMode="auto">
          <a:xfrm>
            <a:off x="1301765" y="6874947"/>
            <a:ext cx="14507633" cy="920751"/>
            <a:chOff x="615" y="3248"/>
            <a:chExt cx="6854" cy="435"/>
          </a:xfrm>
        </p:grpSpPr>
        <p:sp>
          <p:nvSpPr>
            <p:cNvPr id="4" name="AutoShape 3"/>
            <p:cNvSpPr>
              <a:spLocks noChangeAspect="1" noChangeArrowheads="1" noTextEdit="1"/>
            </p:cNvSpPr>
            <p:nvPr userDrawn="1"/>
          </p:nvSpPr>
          <p:spPr bwMode="auto">
            <a:xfrm>
              <a:off x="615" y="3248"/>
              <a:ext cx="6854" cy="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 name="Freeform 5"/>
            <p:cNvSpPr>
              <a:spLocks/>
            </p:cNvSpPr>
            <p:nvPr userDrawn="1"/>
          </p:nvSpPr>
          <p:spPr bwMode="auto">
            <a:xfrm>
              <a:off x="613" y="3246"/>
              <a:ext cx="6856" cy="435"/>
            </a:xfrm>
            <a:custGeom>
              <a:avLst/>
              <a:gdLst>
                <a:gd name="T0" fmla="*/ 65 w 3541"/>
                <a:gd name="T1" fmla="*/ 209 h 222"/>
                <a:gd name="T2" fmla="*/ 30 w 3541"/>
                <a:gd name="T3" fmla="*/ 170 h 222"/>
                <a:gd name="T4" fmla="*/ 30 w 3541"/>
                <a:gd name="T5" fmla="*/ 48 h 222"/>
                <a:gd name="T6" fmla="*/ 49 w 3541"/>
                <a:gd name="T7" fmla="*/ 24 h 222"/>
                <a:gd name="T8" fmla="*/ 24 w 3541"/>
                <a:gd name="T9" fmla="*/ 0 h 222"/>
                <a:gd name="T10" fmla="*/ 0 w 3541"/>
                <a:gd name="T11" fmla="*/ 24 h 222"/>
                <a:gd name="T12" fmla="*/ 18 w 3541"/>
                <a:gd name="T13" fmla="*/ 48 h 222"/>
                <a:gd name="T14" fmla="*/ 18 w 3541"/>
                <a:gd name="T15" fmla="*/ 170 h 222"/>
                <a:gd name="T16" fmla="*/ 18 w 3541"/>
                <a:gd name="T17" fmla="*/ 170 h 222"/>
                <a:gd name="T18" fmla="*/ 62 w 3541"/>
                <a:gd name="T19" fmla="*/ 221 h 222"/>
                <a:gd name="T20" fmla="*/ 3541 w 3541"/>
                <a:gd name="T21" fmla="*/ 222 h 222"/>
                <a:gd name="T22" fmla="*/ 3541 w 3541"/>
                <a:gd name="T23" fmla="*/ 210 h 222"/>
                <a:gd name="T24" fmla="*/ 65 w 3541"/>
                <a:gd name="T25" fmla="*/ 20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41" h="222">
                  <a:moveTo>
                    <a:pt x="65" y="209"/>
                  </a:moveTo>
                  <a:cubicBezTo>
                    <a:pt x="45" y="209"/>
                    <a:pt x="30" y="192"/>
                    <a:pt x="30" y="170"/>
                  </a:cubicBezTo>
                  <a:cubicBezTo>
                    <a:pt x="30" y="48"/>
                    <a:pt x="30" y="48"/>
                    <a:pt x="30" y="48"/>
                  </a:cubicBezTo>
                  <a:cubicBezTo>
                    <a:pt x="41" y="45"/>
                    <a:pt x="49" y="36"/>
                    <a:pt x="49" y="24"/>
                  </a:cubicBezTo>
                  <a:cubicBezTo>
                    <a:pt x="49" y="11"/>
                    <a:pt x="38" y="0"/>
                    <a:pt x="24" y="0"/>
                  </a:cubicBezTo>
                  <a:cubicBezTo>
                    <a:pt x="11" y="0"/>
                    <a:pt x="0" y="11"/>
                    <a:pt x="0" y="24"/>
                  </a:cubicBezTo>
                  <a:cubicBezTo>
                    <a:pt x="0" y="36"/>
                    <a:pt x="8" y="45"/>
                    <a:pt x="18" y="48"/>
                  </a:cubicBezTo>
                  <a:cubicBezTo>
                    <a:pt x="18" y="170"/>
                    <a:pt x="18" y="170"/>
                    <a:pt x="18" y="170"/>
                  </a:cubicBezTo>
                  <a:cubicBezTo>
                    <a:pt x="18" y="170"/>
                    <a:pt x="18" y="170"/>
                    <a:pt x="18" y="170"/>
                  </a:cubicBezTo>
                  <a:cubicBezTo>
                    <a:pt x="19" y="198"/>
                    <a:pt x="37" y="220"/>
                    <a:pt x="62" y="221"/>
                  </a:cubicBezTo>
                  <a:cubicBezTo>
                    <a:pt x="3541" y="222"/>
                    <a:pt x="3541" y="222"/>
                    <a:pt x="3541" y="222"/>
                  </a:cubicBezTo>
                  <a:cubicBezTo>
                    <a:pt x="3541" y="210"/>
                    <a:pt x="3541" y="210"/>
                    <a:pt x="3541" y="210"/>
                  </a:cubicBezTo>
                  <a:lnTo>
                    <a:pt x="65" y="209"/>
                  </a:lnTo>
                  <a:close/>
                </a:path>
              </a:pathLst>
            </a:custGeom>
            <a:solidFill>
              <a:srgbClr val="62C9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1442" name="Picture 1441"/>
          <p:cNvPicPr>
            <a:picLocks noChangeAspect="1"/>
          </p:cNvPicPr>
          <p:nvPr userDrawn="1"/>
        </p:nvPicPr>
        <p:blipFill rotWithShape="1">
          <a:blip r:embed="rId2" cstate="email">
            <a:extLst>
              <a:ext uri="{28A0092B-C50C-407E-A947-70E740481C1C}">
                <a14:useLocalDpi xmlns:a14="http://schemas.microsoft.com/office/drawing/2010/main"/>
              </a:ext>
            </a:extLst>
          </a:blip>
          <a:srcRect l="63507" t="23748" r="6905" b="23515"/>
          <a:stretch/>
        </p:blipFill>
        <p:spPr>
          <a:xfrm flipH="1" flipV="1">
            <a:off x="10871212" y="0"/>
            <a:ext cx="5608321" cy="9184640"/>
          </a:xfrm>
          <a:prstGeom prst="rect">
            <a:avLst/>
          </a:prstGeom>
        </p:spPr>
      </p:pic>
    </p:spTree>
    <p:extLst>
      <p:ext uri="{BB962C8B-B14F-4D97-AF65-F5344CB8AC3E}">
        <p14:creationId xmlns:p14="http://schemas.microsoft.com/office/powerpoint/2010/main" val="1832238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Blank Red">
    <p:bg>
      <p:bgPr>
        <a:solidFill>
          <a:schemeClr val="accent1"/>
        </a:solidFill>
        <a:effectLst/>
      </p:bgPr>
    </p:bg>
    <p:spTree>
      <p:nvGrpSpPr>
        <p:cNvPr id="1" name=""/>
        <p:cNvGrpSpPr/>
        <p:nvPr/>
      </p:nvGrpSpPr>
      <p:grpSpPr>
        <a:xfrm>
          <a:off x="0" y="0"/>
          <a:ext cx="0" cy="0"/>
          <a:chOff x="0" y="0"/>
          <a:chExt cx="0" cy="0"/>
        </a:xfrm>
      </p:grpSpPr>
      <p:sp>
        <p:nvSpPr>
          <p:cNvPr id="328" name="Shape 328"/>
          <p:cNvSpPr>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rPr lang="en-US" smtClean="0"/>
              <a:pPr/>
              <a:t>‹#›</a:t>
            </a:fld>
            <a:endParaRPr lang="en-US" dirty="0"/>
          </a:p>
        </p:txBody>
      </p:sp>
      <p:pic>
        <p:nvPicPr>
          <p:cNvPr id="329" name="image2.png"/>
          <p:cNvPicPr>
            <a:picLocks noChangeAspect="1"/>
          </p:cNvPicPr>
          <p:nvPr/>
        </p:nvPicPr>
        <p:blipFill>
          <a:blip r:embed="rId2">
            <a:extLst/>
          </a:blip>
          <a:stretch>
            <a:fillRect/>
          </a:stretch>
        </p:blipFill>
        <p:spPr>
          <a:xfrm>
            <a:off x="12191449" y="8360369"/>
            <a:ext cx="3581545" cy="550292"/>
          </a:xfrm>
          <a:prstGeom prst="rect">
            <a:avLst/>
          </a:prstGeom>
          <a:ln w="12700">
            <a:miter lim="400000"/>
          </a:ln>
        </p:spPr>
      </p:pic>
    </p:spTree>
    <p:extLst>
      <p:ext uri="{BB962C8B-B14F-4D97-AF65-F5344CB8AC3E}">
        <p14:creationId xmlns:p14="http://schemas.microsoft.com/office/powerpoint/2010/main" val="944802651"/>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4_Rackspace Title Slide - With Fanatiguy">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 y="-8805"/>
            <a:ext cx="16256001" cy="9152805"/>
          </a:xfrm>
          <a:prstGeom prst="rect">
            <a:avLst/>
          </a:prstGeom>
          <a:noFill/>
          <a:ln>
            <a:noFill/>
          </a:ln>
        </p:spPr>
      </p:pic>
      <p:sp>
        <p:nvSpPr>
          <p:cNvPr id="3" name="Subtitle 2"/>
          <p:cNvSpPr>
            <a:spLocks noGrp="1"/>
          </p:cNvSpPr>
          <p:nvPr>
            <p:ph type="subTitle" idx="1"/>
          </p:nvPr>
        </p:nvSpPr>
        <p:spPr>
          <a:xfrm>
            <a:off x="1024210" y="4109285"/>
            <a:ext cx="8562745" cy="526640"/>
          </a:xfrm>
        </p:spPr>
        <p:txBody>
          <a:bodyPr/>
          <a:lstStyle>
            <a:lvl1pPr marL="0" indent="0" algn="l">
              <a:spcBef>
                <a:spcPts val="0"/>
              </a:spcBef>
              <a:spcAft>
                <a:spcPts val="1067"/>
              </a:spcAft>
              <a:buNone/>
              <a:defRPr sz="3700" b="0">
                <a:solidFill>
                  <a:schemeClr val="bg1"/>
                </a:solidFill>
                <a:latin typeface="+mj-lt"/>
              </a:defRPr>
            </a:lvl1pPr>
            <a:lvl2pPr marL="608611" indent="0" algn="ctr">
              <a:buNone/>
              <a:defRPr>
                <a:solidFill>
                  <a:schemeClr val="tx1">
                    <a:tint val="75000"/>
                  </a:schemeClr>
                </a:solidFill>
              </a:defRPr>
            </a:lvl2pPr>
            <a:lvl3pPr marL="1217340" indent="0" algn="ctr">
              <a:buNone/>
              <a:defRPr>
                <a:solidFill>
                  <a:schemeClr val="tx1">
                    <a:tint val="75000"/>
                  </a:schemeClr>
                </a:solidFill>
              </a:defRPr>
            </a:lvl3pPr>
            <a:lvl4pPr marL="1825989" indent="0" algn="ctr">
              <a:buNone/>
              <a:defRPr>
                <a:solidFill>
                  <a:schemeClr val="tx1">
                    <a:tint val="75000"/>
                  </a:schemeClr>
                </a:solidFill>
              </a:defRPr>
            </a:lvl4pPr>
            <a:lvl5pPr marL="2434678" indent="0" algn="ctr">
              <a:buNone/>
              <a:defRPr>
                <a:solidFill>
                  <a:schemeClr val="tx1">
                    <a:tint val="75000"/>
                  </a:schemeClr>
                </a:solidFill>
              </a:defRPr>
            </a:lvl5pPr>
            <a:lvl6pPr marL="3043288" indent="0" algn="ctr">
              <a:buNone/>
              <a:defRPr>
                <a:solidFill>
                  <a:schemeClr val="tx1">
                    <a:tint val="75000"/>
                  </a:schemeClr>
                </a:solidFill>
              </a:defRPr>
            </a:lvl6pPr>
            <a:lvl7pPr marL="3651899" indent="0" algn="ctr">
              <a:buNone/>
              <a:defRPr>
                <a:solidFill>
                  <a:schemeClr val="tx1">
                    <a:tint val="75000"/>
                  </a:schemeClr>
                </a:solidFill>
              </a:defRPr>
            </a:lvl7pPr>
            <a:lvl8pPr marL="4260587" indent="0" algn="ctr">
              <a:buNone/>
              <a:defRPr>
                <a:solidFill>
                  <a:schemeClr val="tx1">
                    <a:tint val="75000"/>
                  </a:schemeClr>
                </a:solidFill>
              </a:defRPr>
            </a:lvl8pPr>
            <a:lvl9pPr marL="4869258"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1024211" y="2043108"/>
            <a:ext cx="10646847" cy="1814649"/>
          </a:xfrm>
        </p:spPr>
        <p:txBody>
          <a:bodyPr wrap="square">
            <a:spAutoFit/>
          </a:bodyPr>
          <a:lstStyle>
            <a:lvl1pPr>
              <a:lnSpc>
                <a:spcPct val="88000"/>
              </a:lnSpc>
              <a:spcAft>
                <a:spcPts val="800"/>
              </a:spcAft>
              <a:defRPr sz="6400" spc="-133">
                <a:solidFill>
                  <a:schemeClr val="bg1"/>
                </a:solidFill>
              </a:defRPr>
            </a:lvl1pPr>
          </a:lstStyle>
          <a:p>
            <a:r>
              <a:rPr lang="en-US" smtClean="0"/>
              <a:t>Click to edit Master title style</a:t>
            </a:r>
            <a:endParaRPr lang="en-US" dirty="0"/>
          </a:p>
        </p:txBody>
      </p:sp>
      <p:sp>
        <p:nvSpPr>
          <p:cNvPr id="4" name="Date Placeholder 3"/>
          <p:cNvSpPr>
            <a:spLocks noGrp="1"/>
          </p:cNvSpPr>
          <p:nvPr>
            <p:ph type="dt" sz="half" idx="10"/>
          </p:nvPr>
        </p:nvSpPr>
        <p:spPr>
          <a:xfrm>
            <a:off x="1024127" y="5454977"/>
            <a:ext cx="5464380" cy="338555"/>
          </a:xfrm>
          <a:prstGeom prst="rect">
            <a:avLst/>
          </a:prstGeom>
        </p:spPr>
        <p:txBody>
          <a:bodyPr wrap="square" lIns="0" tIns="0" rIns="0" bIns="0">
            <a:spAutoFit/>
          </a:bodyPr>
          <a:lstStyle>
            <a:lvl1pPr>
              <a:lnSpc>
                <a:spcPct val="90000"/>
              </a:lnSpc>
              <a:defRPr sz="2400" i="1">
                <a:solidFill>
                  <a:schemeClr val="bg1"/>
                </a:solidFill>
                <a:latin typeface="+mn-lt"/>
                <a:cs typeface="Helvetica"/>
              </a:defRPr>
            </a:lvl1pPr>
          </a:lstStyle>
          <a:p>
            <a:endParaRPr lang="en-US" dirty="0"/>
          </a:p>
        </p:txBody>
      </p:sp>
      <p:pic>
        <p:nvPicPr>
          <p:cNvPr id="10" name="Picture 4"/>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1024128" y="7411840"/>
            <a:ext cx="4243184" cy="12443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round/>
                <a:headEnd/>
                <a:tailEnd/>
              </a14:hiddenLine>
            </a:ext>
          </a:extLst>
        </p:spPr>
      </p:pic>
    </p:spTree>
    <p:extLst>
      <p:ext uri="{BB962C8B-B14F-4D97-AF65-F5344CB8AC3E}">
        <p14:creationId xmlns:p14="http://schemas.microsoft.com/office/powerpoint/2010/main" val="3102332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Rackspace Title Slide - With Fanatiguy">
    <p:spTree>
      <p:nvGrpSpPr>
        <p:cNvPr id="1" name=""/>
        <p:cNvGrpSpPr/>
        <p:nvPr/>
      </p:nvGrpSpPr>
      <p:grpSpPr>
        <a:xfrm>
          <a:off x="0" y="0"/>
          <a:ext cx="0" cy="0"/>
          <a:chOff x="0" y="0"/>
          <a:chExt cx="0" cy="0"/>
        </a:xfrm>
      </p:grpSpPr>
      <p:pic>
        <p:nvPicPr>
          <p:cNvPr id="12" name="Picture 2"/>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l="7016" t="9142" r="33283"/>
          <a:stretch/>
        </p:blipFill>
        <p:spPr bwMode="auto">
          <a:xfrm>
            <a:off x="-1" y="24"/>
            <a:ext cx="16256001" cy="9174479"/>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11413427" y="7517456"/>
            <a:ext cx="4243184" cy="12443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round/>
                <a:headEnd/>
                <a:tailEnd/>
              </a14:hiddenLine>
            </a:ext>
          </a:extLst>
        </p:spPr>
      </p:pic>
      <p:sp>
        <p:nvSpPr>
          <p:cNvPr id="6" name="Title 3"/>
          <p:cNvSpPr>
            <a:spLocks noGrp="1"/>
          </p:cNvSpPr>
          <p:nvPr>
            <p:ph type="title"/>
          </p:nvPr>
        </p:nvSpPr>
        <p:spPr>
          <a:xfrm>
            <a:off x="981140" y="2814871"/>
            <a:ext cx="14630400" cy="1060704"/>
          </a:xfrm>
        </p:spPr>
        <p:txBody>
          <a:bodyPr>
            <a:noAutofit/>
          </a:bodyPr>
          <a:lstStyle>
            <a:lvl1pPr marL="0" algn="l" defTabSz="608611" rtl="0" eaLnBrk="1" latinLnBrk="0" hangingPunct="1">
              <a:lnSpc>
                <a:spcPct val="88000"/>
              </a:lnSpc>
              <a:spcBef>
                <a:spcPct val="0"/>
              </a:spcBef>
              <a:spcAft>
                <a:spcPts val="800"/>
              </a:spcAft>
              <a:buNone/>
              <a:defRPr lang="en-US" sz="6400" b="1" i="0" kern="800" spc="-133" baseline="0" dirty="0">
                <a:solidFill>
                  <a:schemeClr val="bg1"/>
                </a:solidFill>
                <a:latin typeface="+mj-lt"/>
                <a:ea typeface="+mj-ea"/>
                <a:cs typeface="Arial"/>
              </a:defRPr>
            </a:lvl1pPr>
          </a:lstStyle>
          <a:p>
            <a:r>
              <a:rPr lang="en-US" smtClean="0"/>
              <a:t>Click to edit Master title style</a:t>
            </a:r>
            <a:endParaRPr lang="en-US" dirty="0"/>
          </a:p>
        </p:txBody>
      </p:sp>
      <p:sp>
        <p:nvSpPr>
          <p:cNvPr id="8" name="Text Placeholder 7"/>
          <p:cNvSpPr>
            <a:spLocks noGrp="1"/>
          </p:cNvSpPr>
          <p:nvPr>
            <p:ph type="body" sz="quarter" idx="13"/>
          </p:nvPr>
        </p:nvSpPr>
        <p:spPr>
          <a:xfrm>
            <a:off x="1002804" y="4091047"/>
            <a:ext cx="14224000" cy="526640"/>
          </a:xfrm>
        </p:spPr>
        <p:txBody>
          <a:bodyPr/>
          <a:lstStyle>
            <a:lvl1pPr marL="0" indent="0">
              <a:buNone/>
              <a:defRPr lang="en-US" sz="3700" b="1" kern="800" baseline="0" dirty="0" smtClean="0">
                <a:solidFill>
                  <a:schemeClr val="bg1"/>
                </a:solidFill>
                <a:latin typeface="+mj-lt"/>
                <a:ea typeface="+mn-ea"/>
                <a:cs typeface="Arial"/>
              </a:defRPr>
            </a:lvl1pPr>
          </a:lstStyle>
          <a:p>
            <a:pPr lvl="0"/>
            <a:r>
              <a:rPr lang="en-US" smtClean="0"/>
              <a:t>Click to edit Master text styles</a:t>
            </a:r>
          </a:p>
        </p:txBody>
      </p:sp>
    </p:spTree>
    <p:extLst>
      <p:ext uri="{BB962C8B-B14F-4D97-AF65-F5344CB8AC3E}">
        <p14:creationId xmlns:p14="http://schemas.microsoft.com/office/powerpoint/2010/main" val="39981995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5_Rackspace Title Slide - With Fanatiguy">
    <p:spTree>
      <p:nvGrpSpPr>
        <p:cNvPr id="1" name=""/>
        <p:cNvGrpSpPr/>
        <p:nvPr/>
      </p:nvGrpSpPr>
      <p:grpSpPr>
        <a:xfrm>
          <a:off x="0" y="0"/>
          <a:ext cx="0" cy="0"/>
          <a:chOff x="0" y="0"/>
          <a:chExt cx="0" cy="0"/>
        </a:xfrm>
      </p:grpSpPr>
      <p:sp>
        <p:nvSpPr>
          <p:cNvPr id="13" name="Rectangle 1"/>
          <p:cNvSpPr>
            <a:spLocks/>
          </p:cNvSpPr>
          <p:nvPr/>
        </p:nvSpPr>
        <p:spPr bwMode="auto">
          <a:xfrm>
            <a:off x="-15874" y="0"/>
            <a:ext cx="16271876" cy="91440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n-US" sz="1700" dirty="0"/>
          </a:p>
        </p:txBody>
      </p:sp>
      <p:sp>
        <p:nvSpPr>
          <p:cNvPr id="4" name="Title 3"/>
          <p:cNvSpPr>
            <a:spLocks noGrp="1"/>
          </p:cNvSpPr>
          <p:nvPr>
            <p:ph type="title"/>
          </p:nvPr>
        </p:nvSpPr>
        <p:spPr>
          <a:xfrm>
            <a:off x="981140" y="2814871"/>
            <a:ext cx="14630400" cy="1060704"/>
          </a:xfrm>
        </p:spPr>
        <p:txBody>
          <a:bodyPr>
            <a:noAutofit/>
          </a:bodyPr>
          <a:lstStyle>
            <a:lvl1pPr marL="0" algn="l" defTabSz="608611" rtl="0" eaLnBrk="1" latinLnBrk="0" hangingPunct="1">
              <a:lnSpc>
                <a:spcPct val="88000"/>
              </a:lnSpc>
              <a:spcBef>
                <a:spcPct val="0"/>
              </a:spcBef>
              <a:spcAft>
                <a:spcPts val="800"/>
              </a:spcAft>
              <a:buNone/>
              <a:defRPr lang="en-US" sz="6400" b="1" i="0" kern="800" spc="-133" baseline="0" dirty="0">
                <a:solidFill>
                  <a:schemeClr val="bg1"/>
                </a:solidFill>
                <a:latin typeface="+mj-lt"/>
                <a:ea typeface="+mj-ea"/>
                <a:cs typeface="Arial"/>
              </a:defRPr>
            </a:lvl1pPr>
          </a:lstStyle>
          <a:p>
            <a:r>
              <a:rPr lang="en-US" smtClean="0"/>
              <a:t>Click to edit Master title style</a:t>
            </a:r>
            <a:endParaRPr lang="en-US" dirty="0"/>
          </a:p>
        </p:txBody>
      </p:sp>
      <p:pic>
        <p:nvPicPr>
          <p:cNvPr id="14" name="Picture 3"/>
          <p:cNvPicPr>
            <a:picLocks noChangeAspect="1" noChangeArrowheads="1"/>
          </p:cNvPicPr>
          <p:nvPr/>
        </p:nvPicPr>
        <p:blipFill>
          <a:blip r:embed="rId2">
            <a:extLst>
              <a:ext uri="{28A0092B-C50C-407E-A947-70E740481C1C}">
                <a14:useLocalDpi xmlns:a14="http://schemas.microsoft.com/office/drawing/2010/main"/>
              </a:ext>
            </a:extLst>
          </a:blip>
          <a:stretch>
            <a:fillRect/>
          </a:stretch>
        </p:blipFill>
        <p:spPr bwMode="auto">
          <a:xfrm>
            <a:off x="5422243" y="3"/>
            <a:ext cx="11752116" cy="91432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round/>
                <a:headEnd/>
                <a:tailEnd/>
              </a14:hiddenLine>
            </a:ext>
          </a:extLst>
        </p:spPr>
      </p:pic>
      <p:sp>
        <p:nvSpPr>
          <p:cNvPr id="11" name="Text Placeholder 7"/>
          <p:cNvSpPr>
            <a:spLocks noGrp="1"/>
          </p:cNvSpPr>
          <p:nvPr>
            <p:ph type="body" sz="quarter" idx="13"/>
          </p:nvPr>
        </p:nvSpPr>
        <p:spPr>
          <a:xfrm>
            <a:off x="1002804" y="4091047"/>
            <a:ext cx="14224000" cy="526640"/>
          </a:xfrm>
        </p:spPr>
        <p:txBody>
          <a:bodyPr/>
          <a:lstStyle>
            <a:lvl1pPr marL="0" indent="0">
              <a:buNone/>
              <a:defRPr lang="en-US" sz="3700" b="1" kern="800" baseline="0" dirty="0" smtClean="0">
                <a:solidFill>
                  <a:schemeClr val="bg1"/>
                </a:solidFill>
                <a:latin typeface="+mj-lt"/>
                <a:ea typeface="+mn-ea"/>
                <a:cs typeface="Arial"/>
              </a:defRPr>
            </a:lvl1pPr>
          </a:lstStyle>
          <a:p>
            <a:pPr lvl="0"/>
            <a:r>
              <a:rPr lang="en-US" smtClean="0"/>
              <a:t>Click to edit Master text styles</a:t>
            </a:r>
          </a:p>
        </p:txBody>
      </p:sp>
      <p:pic>
        <p:nvPicPr>
          <p:cNvPr id="7" name="Picture 4"/>
          <p:cNvPicPr>
            <a:picLocks noChangeAspect="1" noChangeArrowheads="1"/>
          </p:cNvPicPr>
          <p:nvPr/>
        </p:nvPicPr>
        <p:blipFill>
          <a:blip r:embed="rId3" cstate="screen">
            <a:extLst>
              <a:ext uri="{28A0092B-C50C-407E-A947-70E740481C1C}">
                <a14:useLocalDpi xmlns:a14="http://schemas.microsoft.com/office/drawing/2010/main"/>
              </a:ext>
            </a:extLst>
          </a:blip>
          <a:stretch>
            <a:fillRect/>
          </a:stretch>
        </p:blipFill>
        <p:spPr bwMode="auto">
          <a:xfrm>
            <a:off x="1002464" y="7411840"/>
            <a:ext cx="4243184" cy="12443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chemeClr val="tx1"/>
                </a:solidFill>
                <a:round/>
                <a:headEnd/>
                <a:tailEnd/>
              </a14:hiddenLine>
            </a:ext>
          </a:extLst>
        </p:spPr>
      </p:pic>
    </p:spTree>
    <p:extLst>
      <p:ext uri="{BB962C8B-B14F-4D97-AF65-F5344CB8AC3E}">
        <p14:creationId xmlns:p14="http://schemas.microsoft.com/office/powerpoint/2010/main" val="16041356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p:cNvSpPr>
            <a:spLocks noGrp="1"/>
          </p:cNvSpPr>
          <p:nvPr>
            <p:ph type="sldNum" sz="quarter" idx="11"/>
          </p:nvPr>
        </p:nvSpPr>
        <p:spPr/>
        <p:txBody>
          <a:bodyPr/>
          <a:lstStyle/>
          <a:p>
            <a:pPr lvl="0"/>
            <a:fld id="{86CB4B4D-7CA3-9044-876B-883B54F8677D}" type="slidenum">
              <a:rPr lang="en-US" smtClean="0"/>
              <a:pPr lvl="0"/>
              <a:t>‹#›</a:t>
            </a:fld>
            <a:endParaRPr lang="en-US" dirty="0"/>
          </a:p>
        </p:txBody>
      </p:sp>
      <p:sp>
        <p:nvSpPr>
          <p:cNvPr id="8" name="Title 7"/>
          <p:cNvSpPr>
            <a:spLocks noGrp="1"/>
          </p:cNvSpPr>
          <p:nvPr>
            <p:ph type="title"/>
          </p:nvPr>
        </p:nvSpPr>
        <p:spPr/>
        <p:txBody>
          <a:bodyPr vert="horz" lIns="0" tIns="0" rIns="0" bIns="60877" rtlCol="0" anchor="b" anchorCtr="0">
            <a:normAutofit/>
          </a:bodyPr>
          <a:lstStyle>
            <a:lvl1pPr>
              <a:defRPr lang="en-US" dirty="0"/>
            </a:lvl1pPr>
          </a:lstStyle>
          <a:p>
            <a:pPr lvl="0"/>
            <a:r>
              <a:rPr lang="en-US" smtClean="0"/>
              <a:t>Click to edit Master title style</a:t>
            </a:r>
            <a:endParaRPr lang="en-US" dirty="0"/>
          </a:p>
        </p:txBody>
      </p:sp>
      <p:sp>
        <p:nvSpPr>
          <p:cNvPr id="10"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25338383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age Chart Layou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0" tIns="0" rIns="0" bIns="60877" rtlCol="0" anchor="b" anchorCtr="0">
            <a:normAutofit/>
          </a:bodyPr>
          <a:lstStyle>
            <a:lvl1pPr>
              <a:defRPr lang="en-US" dirty="0"/>
            </a:lvl1pPr>
          </a:lstStyle>
          <a:p>
            <a:pPr lvl="0"/>
            <a:r>
              <a:rPr lang="en-US" smtClean="0"/>
              <a:t>Click to edit Master title style</a:t>
            </a:r>
            <a:endParaRPr lang="en-US" dirty="0"/>
          </a:p>
        </p:txBody>
      </p:sp>
      <p:sp>
        <p:nvSpPr>
          <p:cNvPr id="3" name="Content Placeholder 2"/>
          <p:cNvSpPr>
            <a:spLocks noGrp="1"/>
          </p:cNvSpPr>
          <p:nvPr>
            <p:ph idx="1"/>
          </p:nvPr>
        </p:nvSpPr>
        <p:spPr>
          <a:xfrm>
            <a:off x="812800" y="2472200"/>
            <a:ext cx="14630400" cy="17382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p:cNvSpPr>
            <a:spLocks noGrp="1"/>
          </p:cNvSpPr>
          <p:nvPr>
            <p:ph type="body" sz="quarter" idx="13"/>
          </p:nvPr>
        </p:nvSpPr>
        <p:spPr>
          <a:xfrm>
            <a:off x="812804" y="1837389"/>
            <a:ext cx="17736773" cy="338555"/>
          </a:xfrm>
        </p:spPr>
        <p:txBody>
          <a:bodyPr/>
          <a:lstStyle>
            <a:lvl1pPr marL="0" indent="0">
              <a:buNone/>
              <a:defRPr i="1"/>
            </a:lvl1pPr>
          </a:lstStyle>
          <a:p>
            <a:pPr lvl="0"/>
            <a:r>
              <a:rPr lang="en-US" smtClean="0"/>
              <a:t>Click to edit Master text styles</a:t>
            </a:r>
          </a:p>
        </p:txBody>
      </p:sp>
      <p:cxnSp>
        <p:nvCxnSpPr>
          <p:cNvPr id="14" name="Straight Connector 13"/>
          <p:cNvCxnSpPr/>
          <p:nvPr/>
        </p:nvCxnSpPr>
        <p:spPr>
          <a:xfrm>
            <a:off x="607392" y="1678517"/>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7" name="Slide Number Placeholder 6"/>
          <p:cNvSpPr>
            <a:spLocks noGrp="1"/>
          </p:cNvSpPr>
          <p:nvPr>
            <p:ph type="sldNum" sz="quarter" idx="15"/>
          </p:nvPr>
        </p:nvSpPr>
        <p:spPr/>
        <p:txBody>
          <a:bodyPr/>
          <a:lstStyle/>
          <a:p>
            <a:pPr lvl="0"/>
            <a:fld id="{86CB4B4D-7CA3-9044-876B-883B54F8677D}" type="slidenum">
              <a:rPr lang="en-US" smtClean="0"/>
              <a:pPr lvl="0"/>
              <a:t>‹#›</a:t>
            </a:fld>
            <a:endParaRPr lang="en-US" dirty="0"/>
          </a:p>
        </p:txBody>
      </p:sp>
      <p:sp>
        <p:nvSpPr>
          <p:cNvPr id="10"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17317433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12800" y="2251936"/>
            <a:ext cx="14630400" cy="17411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half" idx="2"/>
          </p:nvPr>
        </p:nvSpPr>
        <p:spPr>
          <a:xfrm>
            <a:off x="812800" y="1895613"/>
            <a:ext cx="14630400" cy="342787"/>
          </a:xfrm>
        </p:spPr>
        <p:txBody>
          <a:bodyPr>
            <a:spAutoFit/>
          </a:bodyPr>
          <a:lstStyle>
            <a:lvl1pPr marL="0" indent="0">
              <a:lnSpc>
                <a:spcPct val="79000"/>
              </a:lnSpc>
              <a:spcBef>
                <a:spcPts val="0"/>
              </a:spcBef>
              <a:spcAft>
                <a:spcPts val="1067"/>
              </a:spcAft>
              <a:buNone/>
              <a:defRPr sz="2700">
                <a:solidFill>
                  <a:srgbClr val="C40022"/>
                </a:solidFill>
                <a:latin typeface="+mj-lt"/>
              </a:defRPr>
            </a:lvl1pPr>
            <a:lvl2pPr marL="608611" indent="0">
              <a:buNone/>
              <a:defRPr sz="1600"/>
            </a:lvl2pPr>
            <a:lvl3pPr marL="1217340" indent="0">
              <a:buNone/>
              <a:defRPr sz="1300"/>
            </a:lvl3pPr>
            <a:lvl4pPr marL="1825989" indent="0">
              <a:buNone/>
              <a:defRPr sz="1200"/>
            </a:lvl4pPr>
            <a:lvl5pPr marL="2434678" indent="0">
              <a:buNone/>
              <a:defRPr sz="1200"/>
            </a:lvl5pPr>
            <a:lvl6pPr marL="3043288" indent="0">
              <a:buNone/>
              <a:defRPr sz="1200"/>
            </a:lvl6pPr>
            <a:lvl7pPr marL="3651899" indent="0">
              <a:buNone/>
              <a:defRPr sz="1200"/>
            </a:lvl7pPr>
            <a:lvl8pPr marL="4260587" indent="0">
              <a:buNone/>
              <a:defRPr sz="1200"/>
            </a:lvl8pPr>
            <a:lvl9pPr marL="4869258" indent="0">
              <a:buNone/>
              <a:defRPr sz="1200"/>
            </a:lvl9pPr>
          </a:lstStyle>
          <a:p>
            <a:pPr lvl="0"/>
            <a:r>
              <a:rPr lang="en-US" smtClean="0"/>
              <a:t>Click to edit Master text styles</a:t>
            </a:r>
          </a:p>
        </p:txBody>
      </p:sp>
      <p:cxnSp>
        <p:nvCxnSpPr>
          <p:cNvPr id="16" name="Straight Connector 15"/>
          <p:cNvCxnSpPr/>
          <p:nvPr/>
        </p:nvCxnSpPr>
        <p:spPr>
          <a:xfrm>
            <a:off x="607392" y="1676276"/>
            <a:ext cx="15041216"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1"/>
          </p:nvPr>
        </p:nvSpPr>
        <p:spPr/>
        <p:txBody>
          <a:bodyPr/>
          <a:lstStyle/>
          <a:p>
            <a:pPr lvl="0"/>
            <a:fld id="{86CB4B4D-7CA3-9044-876B-883B54F8677D}" type="slidenum">
              <a:rPr lang="en-US" smtClean="0"/>
              <a:pPr lvl="0"/>
              <a:t>‹#›</a:t>
            </a:fld>
            <a:endParaRPr lang="en-US" dirty="0"/>
          </a:p>
        </p:txBody>
      </p:sp>
      <p:sp>
        <p:nvSpPr>
          <p:cNvPr id="7" name="Title 6"/>
          <p:cNvSpPr>
            <a:spLocks noGrp="1"/>
          </p:cNvSpPr>
          <p:nvPr>
            <p:ph type="title"/>
          </p:nvPr>
        </p:nvSpPr>
        <p:spPr/>
        <p:txBody>
          <a:bodyPr/>
          <a:lstStyle/>
          <a:p>
            <a:r>
              <a:rPr lang="en-US" smtClean="0"/>
              <a:t>Click to edit Master title style</a:t>
            </a:r>
            <a:endParaRPr lang="en-US"/>
          </a:p>
        </p:txBody>
      </p:sp>
      <p:sp>
        <p:nvSpPr>
          <p:cNvPr id="9"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16049068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pos="3840" userDrawn="1">
          <p15:clr>
            <a:srgbClr val="FBAE40"/>
          </p15:clr>
        </p15:guide>
        <p15:guide id="2" orient="horz" pos="103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Two Columns, highlight righ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12800" y="2184403"/>
            <a:ext cx="6990080" cy="1731756"/>
          </a:xfrm>
        </p:spPr>
        <p:txBody>
          <a:bodyPr>
            <a:spAutoFit/>
          </a:bodyPr>
          <a:lstStyle>
            <a:lvl1pPr>
              <a:defRPr sz="2400"/>
            </a:lvl1pPr>
            <a:lvl2pPr>
              <a:defRPr sz="2000"/>
            </a:lvl2pPr>
            <a:lvl3pPr>
              <a:defRPr sz="1700"/>
            </a:lvl3pPr>
            <a:lvl4pPr>
              <a:defRPr sz="1300"/>
            </a:lvl4pPr>
            <a:lvl5pPr>
              <a:defRPr sz="1100" baseline="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pPr lvl="0"/>
            <a:fld id="{86CB4B4D-7CA3-9044-876B-883B54F8677D}" type="slidenum">
              <a:rPr lang="en-US" smtClean="0"/>
              <a:pPr lvl="0"/>
              <a:t>‹#›</a:t>
            </a:fld>
            <a:endParaRPr lang="en-US" dirty="0"/>
          </a:p>
        </p:txBody>
      </p:sp>
      <p:sp>
        <p:nvSpPr>
          <p:cNvPr id="8" name="Text Placeholder 7"/>
          <p:cNvSpPr>
            <a:spLocks noGrp="1"/>
          </p:cNvSpPr>
          <p:nvPr>
            <p:ph type="body" sz="quarter" idx="13"/>
          </p:nvPr>
        </p:nvSpPr>
        <p:spPr>
          <a:xfrm>
            <a:off x="8095570" y="1950721"/>
            <a:ext cx="8144935" cy="5535083"/>
          </a:xfrm>
          <a:solidFill>
            <a:schemeClr val="bg1">
              <a:lumMod val="95000"/>
            </a:schemeClr>
          </a:solidFill>
        </p:spPr>
        <p:txBody>
          <a:bodyPr lIns="243469" tIns="243469" rIns="243469" bIns="243469">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4"/>
          <p:cNvSpPr>
            <a:spLocks noGrp="1"/>
          </p:cNvSpPr>
          <p:nvPr>
            <p:ph type="title"/>
          </p:nvPr>
        </p:nvSpPr>
        <p:spPr/>
        <p:txBody>
          <a:bodyPr/>
          <a:lstStyle/>
          <a:p>
            <a:r>
              <a:rPr lang="en-US" smtClean="0"/>
              <a:t>Click to edit Master title style</a:t>
            </a:r>
            <a:endParaRPr lang="en-US" dirty="0"/>
          </a:p>
        </p:txBody>
      </p:sp>
      <p:sp>
        <p:nvSpPr>
          <p:cNvPr id="10"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Tree>
    <p:extLst>
      <p:ext uri="{BB962C8B-B14F-4D97-AF65-F5344CB8AC3E}">
        <p14:creationId xmlns:p14="http://schemas.microsoft.com/office/powerpoint/2010/main" val="284161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1032" userDrawn="1">
          <p15:clr>
            <a:srgbClr val="FBAE40"/>
          </p15:clr>
        </p15:guide>
      </p15:sldGuideLst>
    </p:ext>
  </p:extLs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theme" Target="../theme/theme1.xml"/><Relationship Id="rId30"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2800" y="513496"/>
            <a:ext cx="14630400" cy="1060704"/>
          </a:xfrm>
          <a:prstGeom prst="rect">
            <a:avLst/>
          </a:prstGeom>
        </p:spPr>
        <p:txBody>
          <a:bodyPr vert="horz" lIns="0" tIns="0" rIns="0" bIns="60877"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12800" y="2194560"/>
            <a:ext cx="14630400" cy="1741160"/>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3576320" y="8534399"/>
            <a:ext cx="11379200" cy="97536"/>
          </a:xfrm>
          <a:prstGeom prst="rect">
            <a:avLst/>
          </a:prstGeom>
        </p:spPr>
        <p:txBody>
          <a:bodyPr vert="horz" lIns="0" tIns="0" rIns="0" bIns="0" rtlCol="0" anchor="ctr"/>
          <a:lstStyle>
            <a:lvl1pPr algn="r">
              <a:lnSpc>
                <a:spcPct val="90000"/>
              </a:lnSpc>
              <a:defRPr sz="800" b="1" i="0" kern="600" cap="all" spc="40">
                <a:solidFill>
                  <a:schemeClr val="tx1">
                    <a:tint val="75000"/>
                  </a:schemeClr>
                </a:solidFill>
                <a:latin typeface="+mn-lt"/>
                <a:cs typeface="Arial"/>
              </a:defRPr>
            </a:lvl1pPr>
          </a:lstStyle>
          <a:p>
            <a:endParaRPr lang="en-US" dirty="0"/>
          </a:p>
        </p:txBody>
      </p:sp>
      <p:sp>
        <p:nvSpPr>
          <p:cNvPr id="6" name="Slide Number Placeholder 5"/>
          <p:cNvSpPr>
            <a:spLocks noGrp="1"/>
          </p:cNvSpPr>
          <p:nvPr>
            <p:ph type="sldNum" sz="quarter" idx="4"/>
          </p:nvPr>
        </p:nvSpPr>
        <p:spPr>
          <a:xfrm>
            <a:off x="15118080" y="8424672"/>
            <a:ext cx="325120" cy="243840"/>
          </a:xfrm>
          <a:prstGeom prst="rect">
            <a:avLst/>
          </a:prstGeom>
          <a:solidFill>
            <a:srgbClr val="777777"/>
          </a:solidFill>
        </p:spPr>
        <p:txBody>
          <a:bodyPr vert="horz" lIns="0" tIns="0" rIns="0" bIns="0" rtlCol="0" anchor="ctr" anchorCtr="1"/>
          <a:lstStyle>
            <a:lvl1pPr algn="ctr">
              <a:defRPr sz="1100" b="1" i="0" kern="800" cap="all" baseline="0">
                <a:solidFill>
                  <a:schemeClr val="bg1"/>
                </a:solidFill>
                <a:latin typeface="+mn-lt"/>
                <a:cs typeface="Arial"/>
              </a:defRPr>
            </a:lvl1pPr>
          </a:lstStyle>
          <a:p>
            <a:pPr lvl="0"/>
            <a:fld id="{86CB4B4D-7CA3-9044-876B-883B54F8677D}" type="slidenum">
              <a:rPr lang="en-US" smtClean="0"/>
              <a:pPr lvl="0"/>
              <a:t>‹#›</a:t>
            </a:fld>
            <a:endParaRPr lang="en-US" dirty="0"/>
          </a:p>
        </p:txBody>
      </p:sp>
      <p:pic>
        <p:nvPicPr>
          <p:cNvPr id="7" name="Picture 6"/>
          <p:cNvPicPr>
            <a:picLocks noChangeAspect="1"/>
          </p:cNvPicPr>
          <p:nvPr/>
        </p:nvPicPr>
        <p:blipFill>
          <a:blip r:embed="rId30" cstate="screen">
            <a:extLst>
              <a:ext uri="{28A0092B-C50C-407E-A947-70E740481C1C}">
                <a14:useLocalDpi xmlns:a14="http://schemas.microsoft.com/office/drawing/2010/main"/>
              </a:ext>
            </a:extLst>
          </a:blip>
          <a:stretch>
            <a:fillRect/>
          </a:stretch>
        </p:blipFill>
        <p:spPr>
          <a:xfrm>
            <a:off x="817043" y="8249249"/>
            <a:ext cx="1945204" cy="570463"/>
          </a:xfrm>
          <a:prstGeom prst="rect">
            <a:avLst/>
          </a:prstGeom>
          <a:noFill/>
          <a:ln>
            <a:noFill/>
          </a:ln>
        </p:spPr>
      </p:pic>
    </p:spTree>
    <p:extLst>
      <p:ext uri="{BB962C8B-B14F-4D97-AF65-F5344CB8AC3E}">
        <p14:creationId xmlns:p14="http://schemas.microsoft.com/office/powerpoint/2010/main" val="25010721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1" r:id="rId25"/>
    <p:sldLayoutId id="2147483742" r:id="rId26"/>
    <p:sldLayoutId id="2147483744" r:id="rId27"/>
    <p:sldLayoutId id="2147483746" r:id="rId28"/>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608611" rtl="0" eaLnBrk="1" latinLnBrk="0" hangingPunct="1">
        <a:lnSpc>
          <a:spcPct val="90000"/>
        </a:lnSpc>
        <a:spcBef>
          <a:spcPct val="0"/>
        </a:spcBef>
        <a:buNone/>
        <a:defRPr sz="4000" b="1" i="0" kern="800" baseline="0">
          <a:solidFill>
            <a:srgbClr val="C40022"/>
          </a:solidFill>
          <a:latin typeface="+mj-lt"/>
          <a:ea typeface="+mj-ea"/>
          <a:cs typeface="Arial"/>
        </a:defRPr>
      </a:lvl1pPr>
    </p:titleStyle>
    <p:bodyStyle>
      <a:lvl1pPr marL="219125" indent="-219125" algn="l" defTabSz="608611" rtl="0" eaLnBrk="1" latinLnBrk="0" hangingPunct="1">
        <a:lnSpc>
          <a:spcPct val="90000"/>
        </a:lnSpc>
        <a:spcBef>
          <a:spcPts val="267"/>
        </a:spcBef>
        <a:spcAft>
          <a:spcPts val="800"/>
        </a:spcAft>
        <a:buClr>
          <a:schemeClr val="accent1"/>
        </a:buClr>
        <a:buFont typeface="Arial"/>
        <a:buChar char="•"/>
        <a:defRPr sz="2400" kern="800" baseline="0">
          <a:solidFill>
            <a:srgbClr val="282828"/>
          </a:solidFill>
          <a:latin typeface="+mn-lt"/>
          <a:ea typeface="+mn-ea"/>
          <a:cs typeface="Arial"/>
        </a:defRPr>
      </a:lvl1pPr>
      <a:lvl2pPr marL="511318" indent="-243469" algn="l" defTabSz="608611" rtl="0" eaLnBrk="1" latinLnBrk="0" hangingPunct="1">
        <a:lnSpc>
          <a:spcPct val="90000"/>
        </a:lnSpc>
        <a:spcBef>
          <a:spcPts val="267"/>
        </a:spcBef>
        <a:spcAft>
          <a:spcPts val="800"/>
        </a:spcAft>
        <a:buClr>
          <a:schemeClr val="accent1"/>
        </a:buClr>
        <a:buFont typeface="Arial"/>
        <a:buChar char="–"/>
        <a:defRPr sz="2000" kern="800" baseline="0">
          <a:solidFill>
            <a:srgbClr val="282828"/>
          </a:solidFill>
          <a:latin typeface="+mn-lt"/>
          <a:ea typeface="+mn-ea"/>
          <a:cs typeface="Arial"/>
        </a:defRPr>
      </a:lvl2pPr>
      <a:lvl3pPr marL="693869" indent="-170440" algn="l" defTabSz="608611" rtl="0" eaLnBrk="1" latinLnBrk="0" hangingPunct="1">
        <a:lnSpc>
          <a:spcPct val="90000"/>
        </a:lnSpc>
        <a:spcBef>
          <a:spcPts val="267"/>
        </a:spcBef>
        <a:spcAft>
          <a:spcPts val="800"/>
        </a:spcAft>
        <a:buClr>
          <a:schemeClr val="accent1"/>
        </a:buClr>
        <a:buFont typeface="Arial"/>
        <a:buChar char="•"/>
        <a:defRPr sz="1700" kern="800" baseline="0">
          <a:solidFill>
            <a:srgbClr val="282828"/>
          </a:solidFill>
          <a:latin typeface="+mn-lt"/>
          <a:ea typeface="+mn-ea"/>
          <a:cs typeface="Arial"/>
        </a:defRPr>
      </a:lvl3pPr>
      <a:lvl4pPr marL="876461" indent="-170440" algn="l" defTabSz="608611" rtl="0" eaLnBrk="1" latinLnBrk="0" hangingPunct="1">
        <a:lnSpc>
          <a:spcPct val="90000"/>
        </a:lnSpc>
        <a:spcBef>
          <a:spcPts val="267"/>
        </a:spcBef>
        <a:spcAft>
          <a:spcPts val="800"/>
        </a:spcAft>
        <a:buClr>
          <a:schemeClr val="accent1"/>
        </a:buClr>
        <a:buFont typeface="Arial"/>
        <a:buChar char="–"/>
        <a:defRPr sz="1300" kern="800" baseline="0">
          <a:solidFill>
            <a:srgbClr val="282828"/>
          </a:solidFill>
          <a:latin typeface="+mn-lt"/>
          <a:ea typeface="+mn-ea"/>
          <a:cs typeface="Arial"/>
        </a:defRPr>
      </a:lvl4pPr>
      <a:lvl5pPr marL="1010365" indent="-146056" algn="l" defTabSz="608611" rtl="0" eaLnBrk="1" latinLnBrk="0" hangingPunct="1">
        <a:lnSpc>
          <a:spcPct val="90000"/>
        </a:lnSpc>
        <a:spcBef>
          <a:spcPts val="267"/>
        </a:spcBef>
        <a:spcAft>
          <a:spcPts val="800"/>
        </a:spcAft>
        <a:buClr>
          <a:schemeClr val="accent1"/>
        </a:buClr>
        <a:buFont typeface="Arial"/>
        <a:buChar char="»"/>
        <a:defRPr sz="1100" kern="800" baseline="0">
          <a:solidFill>
            <a:srgbClr val="282828"/>
          </a:solidFill>
          <a:latin typeface="+mn-lt"/>
          <a:ea typeface="+mn-ea"/>
          <a:cs typeface="Arial"/>
        </a:defRPr>
      </a:lvl5pPr>
      <a:lvl6pPr marL="3347592" indent="-304304" algn="l" defTabSz="608611" rtl="0" eaLnBrk="1" latinLnBrk="0" hangingPunct="1">
        <a:spcBef>
          <a:spcPct val="20000"/>
        </a:spcBef>
        <a:buFont typeface="Arial"/>
        <a:buChar char="•"/>
        <a:defRPr sz="2700" kern="1200">
          <a:solidFill>
            <a:schemeClr val="tx1"/>
          </a:solidFill>
          <a:latin typeface="+mn-lt"/>
          <a:ea typeface="+mn-ea"/>
          <a:cs typeface="+mn-cs"/>
        </a:defRPr>
      </a:lvl6pPr>
      <a:lvl7pPr marL="3956282" indent="-304304" algn="l" defTabSz="608611" rtl="0" eaLnBrk="1" latinLnBrk="0" hangingPunct="1">
        <a:spcBef>
          <a:spcPct val="20000"/>
        </a:spcBef>
        <a:buFont typeface="Arial"/>
        <a:buChar char="•"/>
        <a:defRPr sz="2700" kern="1200">
          <a:solidFill>
            <a:schemeClr val="tx1"/>
          </a:solidFill>
          <a:latin typeface="+mn-lt"/>
          <a:ea typeface="+mn-ea"/>
          <a:cs typeface="+mn-cs"/>
        </a:defRPr>
      </a:lvl7pPr>
      <a:lvl8pPr marL="4564933" indent="-304304" algn="l" defTabSz="608611" rtl="0" eaLnBrk="1" latinLnBrk="0" hangingPunct="1">
        <a:spcBef>
          <a:spcPct val="20000"/>
        </a:spcBef>
        <a:buFont typeface="Arial"/>
        <a:buChar char="•"/>
        <a:defRPr sz="2700" kern="1200">
          <a:solidFill>
            <a:schemeClr val="tx1"/>
          </a:solidFill>
          <a:latin typeface="+mn-lt"/>
          <a:ea typeface="+mn-ea"/>
          <a:cs typeface="+mn-cs"/>
        </a:defRPr>
      </a:lvl8pPr>
      <a:lvl9pPr marL="5173581" indent="-304304" algn="l" defTabSz="608611"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8611" rtl="0" eaLnBrk="1" latinLnBrk="0" hangingPunct="1">
        <a:defRPr sz="2400" kern="1200">
          <a:solidFill>
            <a:schemeClr val="tx1"/>
          </a:solidFill>
          <a:latin typeface="+mn-lt"/>
          <a:ea typeface="+mn-ea"/>
          <a:cs typeface="+mn-cs"/>
        </a:defRPr>
      </a:lvl1pPr>
      <a:lvl2pPr marL="608611" algn="l" defTabSz="608611" rtl="0" eaLnBrk="1" latinLnBrk="0" hangingPunct="1">
        <a:defRPr sz="2400" kern="1200">
          <a:solidFill>
            <a:schemeClr val="tx1"/>
          </a:solidFill>
          <a:latin typeface="+mn-lt"/>
          <a:ea typeface="+mn-ea"/>
          <a:cs typeface="+mn-cs"/>
        </a:defRPr>
      </a:lvl2pPr>
      <a:lvl3pPr marL="1217340" algn="l" defTabSz="608611" rtl="0" eaLnBrk="1" latinLnBrk="0" hangingPunct="1">
        <a:defRPr sz="2400" kern="1200">
          <a:solidFill>
            <a:schemeClr val="tx1"/>
          </a:solidFill>
          <a:latin typeface="+mn-lt"/>
          <a:ea typeface="+mn-ea"/>
          <a:cs typeface="+mn-cs"/>
        </a:defRPr>
      </a:lvl3pPr>
      <a:lvl4pPr marL="1825989" algn="l" defTabSz="608611" rtl="0" eaLnBrk="1" latinLnBrk="0" hangingPunct="1">
        <a:defRPr sz="2400" kern="1200">
          <a:solidFill>
            <a:schemeClr val="tx1"/>
          </a:solidFill>
          <a:latin typeface="+mn-lt"/>
          <a:ea typeface="+mn-ea"/>
          <a:cs typeface="+mn-cs"/>
        </a:defRPr>
      </a:lvl4pPr>
      <a:lvl5pPr marL="2434678" algn="l" defTabSz="608611" rtl="0" eaLnBrk="1" latinLnBrk="0" hangingPunct="1">
        <a:defRPr sz="2400" kern="1200">
          <a:solidFill>
            <a:schemeClr val="tx1"/>
          </a:solidFill>
          <a:latin typeface="+mn-lt"/>
          <a:ea typeface="+mn-ea"/>
          <a:cs typeface="+mn-cs"/>
        </a:defRPr>
      </a:lvl5pPr>
      <a:lvl6pPr marL="3043288" algn="l" defTabSz="608611" rtl="0" eaLnBrk="1" latinLnBrk="0" hangingPunct="1">
        <a:defRPr sz="2400" kern="1200">
          <a:solidFill>
            <a:schemeClr val="tx1"/>
          </a:solidFill>
          <a:latin typeface="+mn-lt"/>
          <a:ea typeface="+mn-ea"/>
          <a:cs typeface="+mn-cs"/>
        </a:defRPr>
      </a:lvl6pPr>
      <a:lvl7pPr marL="3651899" algn="l" defTabSz="608611" rtl="0" eaLnBrk="1" latinLnBrk="0" hangingPunct="1">
        <a:defRPr sz="2400" kern="1200">
          <a:solidFill>
            <a:schemeClr val="tx1"/>
          </a:solidFill>
          <a:latin typeface="+mn-lt"/>
          <a:ea typeface="+mn-ea"/>
          <a:cs typeface="+mn-cs"/>
        </a:defRPr>
      </a:lvl7pPr>
      <a:lvl8pPr marL="4260587" algn="l" defTabSz="608611" rtl="0" eaLnBrk="1" latinLnBrk="0" hangingPunct="1">
        <a:defRPr sz="2400" kern="1200">
          <a:solidFill>
            <a:schemeClr val="tx1"/>
          </a:solidFill>
          <a:latin typeface="+mn-lt"/>
          <a:ea typeface="+mn-ea"/>
          <a:cs typeface="+mn-cs"/>
        </a:defRPr>
      </a:lvl8pPr>
      <a:lvl9pPr marL="4869258" algn="l" defTabSz="608611"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1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0.png"/><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1.pn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22.tiff"/></Relationships>
</file>

<file path=ppt/slides/_rels/slide2.xml.rels><?xml version="1.0" encoding="UTF-8" standalone="yes"?>
<Relationships xmlns="http://schemas.openxmlformats.org/package/2006/relationships"><Relationship Id="rId11" Type="http://schemas.openxmlformats.org/officeDocument/2006/relationships/image" Target="../media/image17.tiff"/><Relationship Id="rId12" Type="http://schemas.openxmlformats.org/officeDocument/2006/relationships/image" Target="../media/image18.tiff"/><Relationship Id="rId13" Type="http://schemas.openxmlformats.org/officeDocument/2006/relationships/image" Target="../media/image19.png"/><Relationship Id="rId1" Type="http://schemas.openxmlformats.org/officeDocument/2006/relationships/vmlDrawing" Target="../drawings/vmlDrawing1.vml"/><Relationship Id="rId2" Type="http://schemas.openxmlformats.org/officeDocument/2006/relationships/tags" Target="../tags/tag1.xml"/><Relationship Id="rId3" Type="http://schemas.openxmlformats.org/officeDocument/2006/relationships/slideLayout" Target="../slideLayouts/slideLayout6.xml"/><Relationship Id="rId4" Type="http://schemas.openxmlformats.org/officeDocument/2006/relationships/notesSlide" Target="../notesSlides/notesSlide2.xml"/><Relationship Id="rId5" Type="http://schemas.openxmlformats.org/officeDocument/2006/relationships/oleObject" Target="../embeddings/oleObject1.bin"/><Relationship Id="rId6" Type="http://schemas.openxmlformats.org/officeDocument/2006/relationships/image" Target="../media/image12.emf"/><Relationship Id="rId7" Type="http://schemas.openxmlformats.org/officeDocument/2006/relationships/image" Target="../media/image13.png"/><Relationship Id="rId8" Type="http://schemas.openxmlformats.org/officeDocument/2006/relationships/image" Target="../media/image14.tiff"/><Relationship Id="rId9" Type="http://schemas.openxmlformats.org/officeDocument/2006/relationships/image" Target="../media/image15.tiff"/><Relationship Id="rId10" Type="http://schemas.openxmlformats.org/officeDocument/2006/relationships/image" Target="../media/image16.tiff"/></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9.png"/><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1250807" y="3121345"/>
            <a:ext cx="10314660" cy="3204986"/>
          </a:xfrm>
        </p:spPr>
        <p:txBody>
          <a:bodyPr/>
          <a:lstStyle/>
          <a:p>
            <a:r>
              <a:rPr lang="en-US" dirty="0" smtClean="0"/>
              <a:t>AWS Athena</a:t>
            </a:r>
            <a:endParaRPr lang="en-US" dirty="0"/>
          </a:p>
        </p:txBody>
      </p:sp>
      <p:pic>
        <p:nvPicPr>
          <p:cNvPr id="9" name="Picture 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033499" y="8126932"/>
            <a:ext cx="2068939" cy="775223"/>
          </a:xfrm>
          <a:prstGeom prst="rect">
            <a:avLst/>
          </a:prstGeom>
        </p:spPr>
      </p:pic>
    </p:spTree>
    <p:extLst>
      <p:ext uri="{BB962C8B-B14F-4D97-AF65-F5344CB8AC3E}">
        <p14:creationId xmlns:p14="http://schemas.microsoft.com/office/powerpoint/2010/main" val="10899384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10</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Service Limits </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3077766"/>
          </a:xfrm>
          <a:prstGeom prst="rect">
            <a:avLst/>
          </a:prstGeom>
        </p:spPr>
        <p:txBody>
          <a:bodyPr wrap="square" lIns="0" tIns="0" rIns="0" bIns="0" rtlCol="0">
            <a:spAutoFit/>
          </a:bodyPr>
          <a:lstStyle/>
          <a:p>
            <a:pPr marL="571500" indent="-571500" algn="l">
              <a:buFont typeface="Arial" charset="0"/>
              <a:buChar char="•"/>
            </a:pPr>
            <a:r>
              <a:rPr lang="en-US" sz="4000" dirty="0">
                <a:solidFill>
                  <a:srgbClr val="000000"/>
                </a:solidFill>
                <a:latin typeface="Calibri" charset="0"/>
                <a:ea typeface="Calibri" charset="0"/>
                <a:cs typeface="Calibri" charset="0"/>
              </a:rPr>
              <a:t>Query timeout: 30 minutes</a:t>
            </a:r>
          </a:p>
          <a:p>
            <a:pPr marL="571500" indent="-571500" algn="l">
              <a:buFont typeface="Arial" charset="0"/>
              <a:buChar char="•"/>
            </a:pPr>
            <a:r>
              <a:rPr lang="en-US" sz="4000" dirty="0">
                <a:solidFill>
                  <a:srgbClr val="000000"/>
                </a:solidFill>
                <a:latin typeface="Calibri" charset="0"/>
                <a:ea typeface="Calibri" charset="0"/>
                <a:cs typeface="Calibri" charset="0"/>
              </a:rPr>
              <a:t>Number of databases: 100</a:t>
            </a:r>
          </a:p>
          <a:p>
            <a:pPr marL="571500" indent="-571500" algn="l">
              <a:buFont typeface="Arial" charset="0"/>
              <a:buChar char="•"/>
            </a:pPr>
            <a:r>
              <a:rPr lang="en-US" sz="4000" dirty="0">
                <a:solidFill>
                  <a:srgbClr val="000000"/>
                </a:solidFill>
                <a:latin typeface="Calibri" charset="0"/>
                <a:ea typeface="Calibri" charset="0"/>
                <a:cs typeface="Calibri" charset="0"/>
              </a:rPr>
              <a:t>Table: 100 per database</a:t>
            </a:r>
          </a:p>
          <a:p>
            <a:pPr marL="571500" indent="-571500" algn="l">
              <a:buFont typeface="Arial" charset="0"/>
              <a:buChar char="•"/>
            </a:pPr>
            <a:r>
              <a:rPr lang="en-US" sz="4000" dirty="0">
                <a:solidFill>
                  <a:srgbClr val="000000"/>
                </a:solidFill>
                <a:latin typeface="Calibri" charset="0"/>
                <a:ea typeface="Calibri" charset="0"/>
                <a:cs typeface="Calibri" charset="0"/>
              </a:rPr>
              <a:t>Number of partitions: 20k per </a:t>
            </a:r>
            <a:r>
              <a:rPr lang="en-US" sz="4000" dirty="0" smtClean="0">
                <a:solidFill>
                  <a:srgbClr val="000000"/>
                </a:solidFill>
                <a:latin typeface="Calibri" charset="0"/>
                <a:ea typeface="Calibri" charset="0"/>
                <a:cs typeface="Calibri" charset="0"/>
              </a:rPr>
              <a:t>table</a:t>
            </a:r>
          </a:p>
          <a:p>
            <a:pPr marL="571500" indent="-571500" algn="l">
              <a:buFont typeface="Arial" charset="0"/>
              <a:buChar char="•"/>
            </a:pPr>
            <a:r>
              <a:rPr lang="en-US" sz="4000" dirty="0" smtClean="0">
                <a:solidFill>
                  <a:srgbClr val="000000"/>
                </a:solidFill>
                <a:latin typeface="Calibri" charset="0"/>
                <a:ea typeface="Calibri" charset="0"/>
                <a:cs typeface="Calibri" charset="0"/>
              </a:rPr>
              <a:t>S3 limits also impact it</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11716702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11</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Use Cases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3077766"/>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Querying of any data in S3. If latency is not critical and queries can be run in the background</a:t>
            </a:r>
          </a:p>
          <a:p>
            <a:pPr marL="1219170" lvl="1" indent="-609585" algn="l">
              <a:spcAft>
                <a:spcPts val="2400"/>
              </a:spcAft>
              <a:buFont typeface="Arial" charset="0"/>
              <a:buChar char="•"/>
            </a:pPr>
            <a:r>
              <a:rPr lang="en-US" sz="4000" dirty="0">
                <a:solidFill>
                  <a:srgbClr val="000000"/>
                </a:solidFill>
                <a:latin typeface="Calibri" charset="0"/>
                <a:ea typeface="Calibri" charset="0"/>
                <a:cs typeface="Calibri" charset="0"/>
              </a:rPr>
              <a:t>For </a:t>
            </a:r>
            <a:r>
              <a:rPr lang="en-US" sz="4000" dirty="0" err="1">
                <a:solidFill>
                  <a:srgbClr val="000000"/>
                </a:solidFill>
                <a:latin typeface="Calibri" charset="0"/>
                <a:ea typeface="Calibri" charset="0"/>
                <a:cs typeface="Calibri" charset="0"/>
              </a:rPr>
              <a:t>e.g</a:t>
            </a:r>
            <a:r>
              <a:rPr lang="en-US" sz="4000" dirty="0">
                <a:solidFill>
                  <a:srgbClr val="000000"/>
                </a:solidFill>
                <a:latin typeface="Calibri" charset="0"/>
                <a:ea typeface="Calibri" charset="0"/>
                <a:cs typeface="Calibri" charset="0"/>
              </a:rPr>
              <a:t> </a:t>
            </a:r>
            <a:r>
              <a:rPr lang="en-US" sz="4000" dirty="0" smtClean="0">
                <a:solidFill>
                  <a:srgbClr val="000000"/>
                </a:solidFill>
                <a:latin typeface="Calibri" charset="0"/>
                <a:ea typeface="Calibri" charset="0"/>
                <a:cs typeface="Calibri" charset="0"/>
              </a:rPr>
              <a:t>analyzing </a:t>
            </a:r>
            <a:r>
              <a:rPr lang="en-US" sz="4000" dirty="0">
                <a:solidFill>
                  <a:srgbClr val="000000"/>
                </a:solidFill>
                <a:latin typeface="Calibri" charset="0"/>
                <a:ea typeface="Calibri" charset="0"/>
                <a:cs typeface="Calibri" charset="0"/>
              </a:rPr>
              <a:t>log data in </a:t>
            </a:r>
            <a:r>
              <a:rPr lang="en-US" sz="4000" dirty="0" smtClean="0">
                <a:solidFill>
                  <a:srgbClr val="000000"/>
                </a:solidFill>
                <a:latin typeface="Calibri" charset="0"/>
                <a:ea typeface="Calibri" charset="0"/>
                <a:cs typeface="Calibri" charset="0"/>
              </a:rPr>
              <a:t>S3</a:t>
            </a:r>
          </a:p>
          <a:p>
            <a:pPr marL="1219170" lvl="1"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Integrating with AWS Glue (ETL)</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10533638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12</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Use Cases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6350483" cy="4948831"/>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Go </a:t>
            </a:r>
            <a:r>
              <a:rPr lang="en-US" sz="4000" dirty="0" err="1">
                <a:solidFill>
                  <a:srgbClr val="000000"/>
                </a:solidFill>
                <a:latin typeface="Calibri" charset="0"/>
                <a:ea typeface="Calibri" charset="0"/>
                <a:cs typeface="Calibri" charset="0"/>
              </a:rPr>
              <a:t>serverless</a:t>
            </a:r>
            <a:r>
              <a:rPr lang="en-US" sz="4000" dirty="0">
                <a:solidFill>
                  <a:srgbClr val="000000"/>
                </a:solidFill>
                <a:latin typeface="Calibri" charset="0"/>
                <a:ea typeface="Calibri" charset="0"/>
                <a:cs typeface="Calibri" charset="0"/>
              </a:rPr>
              <a:t> across the stack.  API gateway can be used to accept requests which are handled by Lambda which in turn can leverage Athena for queries. The only persistent service used will be S3.</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67482" y="2222933"/>
            <a:ext cx="5558118" cy="6102925"/>
          </a:xfrm>
          <a:prstGeom prst="rect">
            <a:avLst/>
          </a:prstGeom>
        </p:spPr>
      </p:pic>
    </p:spTree>
    <p:extLst>
      <p:ext uri="{BB962C8B-B14F-4D97-AF65-F5344CB8AC3E}">
        <p14:creationId xmlns:p14="http://schemas.microsoft.com/office/powerpoint/2010/main" val="7869360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13</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Use Cases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4308872"/>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Mix and match AWS services. Use an on-demand EMR cluster to process data and dump results to S3. Then use Athena to create </a:t>
            </a:r>
            <a:r>
              <a:rPr lang="en-US" sz="4000" dirty="0" err="1">
                <a:solidFill>
                  <a:srgbClr val="000000"/>
                </a:solidFill>
                <a:latin typeface="Calibri" charset="0"/>
                <a:ea typeface="Calibri" charset="0"/>
                <a:cs typeface="Calibri" charset="0"/>
              </a:rPr>
              <a:t>adhoc</a:t>
            </a:r>
            <a:r>
              <a:rPr lang="en-US" sz="4000" dirty="0">
                <a:solidFill>
                  <a:srgbClr val="000000"/>
                </a:solidFill>
                <a:latin typeface="Calibri" charset="0"/>
                <a:ea typeface="Calibri" charset="0"/>
                <a:cs typeface="Calibri" charset="0"/>
              </a:rPr>
              <a:t> tables and run reports</a:t>
            </a:r>
            <a:r>
              <a:rPr lang="en-US" sz="4000" dirty="0" smtClean="0">
                <a:solidFill>
                  <a:srgbClr val="000000"/>
                </a:solidFill>
                <a:latin typeface="Calibri" charset="0"/>
                <a:ea typeface="Calibri" charset="0"/>
                <a:cs typeface="Calibri" charset="0"/>
              </a:rPr>
              <a:t>.</a:t>
            </a:r>
          </a:p>
          <a:p>
            <a:pPr marL="609585" indent="-609585" algn="l">
              <a:spcAft>
                <a:spcPts val="2400"/>
              </a:spcAft>
              <a:buFont typeface="Arial" charset="0"/>
              <a:buChar char="•"/>
            </a:pPr>
            <a:endParaRPr lang="en-US" sz="4000" dirty="0">
              <a:solidFill>
                <a:srgbClr val="000000"/>
              </a:solidFill>
              <a:latin typeface="Calibri" charset="0"/>
              <a:ea typeface="Calibri" charset="0"/>
              <a:cs typeface="Calibri" charset="0"/>
            </a:endParaRPr>
          </a:p>
          <a:p>
            <a:pPr marL="609585"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Redshift Spectrum uses Athena behind the scenes for a hybrid model (Redshift local + Redshift S3)</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1561682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14</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Use Cases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2462213"/>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latin typeface="Calibri" charset="0"/>
                <a:ea typeface="Calibri" charset="0"/>
                <a:cs typeface="Calibri" charset="0"/>
              </a:rPr>
              <a:t>“Facebook uses Presto for interactive queries against several internal data stores, including their 300PB data warehouse. Over 1,000 Facebook employees use Presto daily to run more than 30,000 queries that in total scan over a petabyte each per day”</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9174177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15</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Demo</a:t>
            </a:r>
            <a:endParaRPr lang="en-US" sz="4000" baseline="30000" dirty="0">
              <a:solidFill>
                <a:schemeClr val="accent1"/>
              </a:solidFill>
              <a:latin typeface="Franklin Gothic Book" panose="020B0503020102020204" pitchFamily="34" charset="0"/>
              <a:cs typeface="Franklin Gothic Book"/>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5930" y="2162077"/>
            <a:ext cx="9599625" cy="4959930"/>
          </a:xfrm>
          <a:prstGeom prst="rect">
            <a:avLst/>
          </a:prstGeom>
        </p:spPr>
      </p:pic>
      <p:sp>
        <p:nvSpPr>
          <p:cNvPr id="2" name="Rectangle 1"/>
          <p:cNvSpPr/>
          <p:nvPr/>
        </p:nvSpPr>
        <p:spPr>
          <a:xfrm>
            <a:off x="2284834" y="7509295"/>
            <a:ext cx="10780059" cy="584775"/>
          </a:xfrm>
          <a:prstGeom prst="rect">
            <a:avLst/>
          </a:prstGeom>
        </p:spPr>
        <p:txBody>
          <a:bodyPr wrap="square">
            <a:spAutoFit/>
          </a:bodyPr>
          <a:lstStyle/>
          <a:p>
            <a:r>
              <a:rPr lang="en-US" b="1" dirty="0"/>
              <a:t>https://</a:t>
            </a:r>
            <a:r>
              <a:rPr lang="en-US" b="1" dirty="0" err="1"/>
              <a:t>github.com</a:t>
            </a:r>
            <a:r>
              <a:rPr lang="en-US" b="1" dirty="0"/>
              <a:t>/</a:t>
            </a:r>
            <a:r>
              <a:rPr lang="en-US" b="1" dirty="0" err="1"/>
              <a:t>rackerlabs</a:t>
            </a:r>
            <a:r>
              <a:rPr lang="en-US" b="1" dirty="0"/>
              <a:t>/</a:t>
            </a:r>
            <a:r>
              <a:rPr lang="en-US" b="1" dirty="0" err="1"/>
              <a:t>athena</a:t>
            </a:r>
            <a:r>
              <a:rPr lang="en-US" b="1" dirty="0"/>
              <a:t>-playground</a:t>
            </a:r>
          </a:p>
        </p:txBody>
      </p:sp>
    </p:spTree>
    <p:extLst>
      <p:ext uri="{BB962C8B-B14F-4D97-AF65-F5344CB8AC3E}">
        <p14:creationId xmlns:p14="http://schemas.microsoft.com/office/powerpoint/2010/main" val="13857973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97473" y="634036"/>
            <a:ext cx="7493785" cy="5253059"/>
          </a:xfrm>
          <a:prstGeom prst="rect">
            <a:avLst/>
          </a:prstGeom>
        </p:spPr>
      </p:pic>
      <p:sp>
        <p:nvSpPr>
          <p:cNvPr id="3" name="Rectangle 2"/>
          <p:cNvSpPr/>
          <p:nvPr/>
        </p:nvSpPr>
        <p:spPr>
          <a:xfrm>
            <a:off x="1542982" y="6181238"/>
            <a:ext cx="12802766" cy="1323439"/>
          </a:xfrm>
          <a:prstGeom prst="rect">
            <a:avLst/>
          </a:prstGeom>
        </p:spPr>
        <p:txBody>
          <a:bodyPr wrap="square">
            <a:spAutoFit/>
          </a:bodyPr>
          <a:lstStyle/>
          <a:p>
            <a:r>
              <a:rPr lang="en-US" sz="4000" b="1" dirty="0" smtClean="0">
                <a:solidFill>
                  <a:schemeClr val="bg1"/>
                </a:solidFill>
              </a:rPr>
              <a:t>https://</a:t>
            </a:r>
            <a:r>
              <a:rPr lang="en-US" sz="4000" b="1" dirty="0" err="1" smtClean="0">
                <a:solidFill>
                  <a:schemeClr val="bg1"/>
                </a:solidFill>
              </a:rPr>
              <a:t>rax.io</a:t>
            </a:r>
            <a:r>
              <a:rPr lang="en-US" sz="4000" b="1" dirty="0" smtClean="0">
                <a:solidFill>
                  <a:schemeClr val="bg1"/>
                </a:solidFill>
              </a:rPr>
              <a:t>/</a:t>
            </a:r>
            <a:r>
              <a:rPr lang="en-US" sz="4000" b="1" dirty="0" err="1" smtClean="0">
                <a:solidFill>
                  <a:schemeClr val="bg1"/>
                </a:solidFill>
              </a:rPr>
              <a:t>aws-ks</a:t>
            </a:r>
            <a:endParaRPr lang="en-US" sz="4000" b="1" dirty="0" smtClean="0">
              <a:solidFill>
                <a:schemeClr val="bg1"/>
              </a:solidFill>
            </a:endParaRPr>
          </a:p>
          <a:p>
            <a:r>
              <a:rPr lang="en-US" sz="4000" b="1" dirty="0" smtClean="0">
                <a:solidFill>
                  <a:schemeClr val="bg1"/>
                </a:solidFill>
              </a:rPr>
              <a:t>https</a:t>
            </a:r>
            <a:r>
              <a:rPr lang="en-US" sz="4000" b="1" dirty="0">
                <a:solidFill>
                  <a:schemeClr val="bg1"/>
                </a:solidFill>
              </a:rPr>
              <a:t>://</a:t>
            </a:r>
            <a:r>
              <a:rPr lang="en-US" sz="4000" b="1" dirty="0" err="1">
                <a:solidFill>
                  <a:schemeClr val="bg1"/>
                </a:solidFill>
              </a:rPr>
              <a:t>github.com</a:t>
            </a:r>
            <a:r>
              <a:rPr lang="en-US" sz="4000" b="1" dirty="0">
                <a:solidFill>
                  <a:schemeClr val="bg1"/>
                </a:solidFill>
              </a:rPr>
              <a:t>/</a:t>
            </a:r>
            <a:r>
              <a:rPr lang="en-US" sz="4000" b="1" dirty="0" err="1">
                <a:solidFill>
                  <a:schemeClr val="bg1"/>
                </a:solidFill>
              </a:rPr>
              <a:t>rackerlabs</a:t>
            </a:r>
            <a:r>
              <a:rPr lang="en-US" sz="4000" b="1" dirty="0">
                <a:solidFill>
                  <a:schemeClr val="bg1"/>
                </a:solidFill>
              </a:rPr>
              <a:t>/</a:t>
            </a:r>
            <a:r>
              <a:rPr lang="en-US" sz="4000" b="1" dirty="0" err="1">
                <a:solidFill>
                  <a:schemeClr val="bg1"/>
                </a:solidFill>
              </a:rPr>
              <a:t>athena</a:t>
            </a:r>
            <a:r>
              <a:rPr lang="en-US" sz="4000" b="1" dirty="0">
                <a:solidFill>
                  <a:schemeClr val="bg1"/>
                </a:solidFill>
              </a:rPr>
              <a:t>-playground</a:t>
            </a:r>
          </a:p>
        </p:txBody>
      </p:sp>
    </p:spTree>
    <p:extLst>
      <p:ext uri="{BB962C8B-B14F-4D97-AF65-F5344CB8AC3E}">
        <p14:creationId xmlns:p14="http://schemas.microsoft.com/office/powerpoint/2010/main" val="804069439"/>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nvPr>
        </p:nvGraphicFramePr>
        <p:xfrm>
          <a:off x="2119" y="2119"/>
          <a:ext cx="2116" cy="2116"/>
        </p:xfrm>
        <a:graphic>
          <a:graphicData uri="http://schemas.openxmlformats.org/presentationml/2006/ole">
            <mc:AlternateContent xmlns:mc="http://schemas.openxmlformats.org/markup-compatibility/2006">
              <mc:Choice xmlns:v="urn:schemas-microsoft-com:vml" Requires="v">
                <p:oleObj spid="_x0000_s1024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2119" y="2119"/>
                        <a:ext cx="2116" cy="2116"/>
                      </a:xfrm>
                      <a:prstGeom prst="rect">
                        <a:avLst/>
                      </a:prstGeom>
                    </p:spPr>
                  </p:pic>
                </p:oleObj>
              </mc:Fallback>
            </mc:AlternateContent>
          </a:graphicData>
        </a:graphic>
      </p:graphicFrame>
      <p:sp>
        <p:nvSpPr>
          <p:cNvPr id="6" name="TextBox 5"/>
          <p:cNvSpPr txBox="1"/>
          <p:nvPr/>
        </p:nvSpPr>
        <p:spPr>
          <a:xfrm flipH="1" flipV="1">
            <a:off x="12590586" y="1466631"/>
            <a:ext cx="1828801" cy="492443"/>
          </a:xfrm>
          <a:prstGeom prst="rect">
            <a:avLst/>
          </a:prstGeom>
        </p:spPr>
        <p:txBody>
          <a:bodyPr wrap="square" lIns="0" tIns="0" rIns="0" bIns="0" rtlCol="0">
            <a:spAutoFit/>
          </a:bodyPr>
          <a:lstStyle/>
          <a:p>
            <a:pPr algn="l">
              <a:spcAft>
                <a:spcPts val="1800"/>
              </a:spcAft>
            </a:pPr>
            <a:endParaRPr lang="en-US" dirty="0" smtClean="0">
              <a:latin typeface="Helvetica"/>
              <a:cs typeface="Helvetica"/>
            </a:endParaRPr>
          </a:p>
        </p:txBody>
      </p:sp>
      <p:pic>
        <p:nvPicPr>
          <p:cNvPr id="17" name="Picture 16"/>
          <p:cNvPicPr>
            <a:picLocks noChangeAspect="1"/>
          </p:cNvPicPr>
          <p:nvPr/>
        </p:nvPicPr>
        <p:blipFill rotWithShape="1">
          <a:blip r:embed="rId7"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8" name="TextBox 17"/>
          <p:cNvSpPr txBox="1"/>
          <p:nvPr/>
        </p:nvSpPr>
        <p:spPr>
          <a:xfrm>
            <a:off x="15755442" y="8801113"/>
            <a:ext cx="331047" cy="230832"/>
          </a:xfrm>
          <a:prstGeom prst="rect">
            <a:avLst/>
          </a:prstGeom>
        </p:spPr>
        <p:txBody>
          <a:bodyPr wrap="square" lIns="0" tIns="0" rIns="0" bIns="0" rtlCol="0">
            <a:spAutoFit/>
          </a:bodyPr>
          <a:lstStyle/>
          <a:p>
            <a:pPr defTabSz="609491">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91">
                <a:spcAft>
                  <a:spcPts val="2400"/>
                </a:spcAft>
              </a:pPr>
              <a:t>2</a:t>
            </a:fld>
            <a:endParaRPr lang="en-US" sz="1500" dirty="0">
              <a:solidFill>
                <a:srgbClr val="FFFFFF"/>
              </a:solidFill>
              <a:latin typeface="Franklin Gothic Medium"/>
              <a:cs typeface="Helvetica" panose="020B0604020202020204" pitchFamily="34" charset="0"/>
            </a:endParaRPr>
          </a:p>
        </p:txBody>
      </p:sp>
      <p:cxnSp>
        <p:nvCxnSpPr>
          <p:cNvPr id="32" name="Straight Connector 31"/>
          <p:cNvCxnSpPr/>
          <p:nvPr/>
        </p:nvCxnSpPr>
        <p:spPr>
          <a:xfrm>
            <a:off x="3" y="182080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algn="l" defTabSz="609555"/>
            <a:endParaRPr lang="en-US" dirty="0">
              <a:solidFill>
                <a:srgbClr val="FFFFFF"/>
              </a:solidFill>
            </a:endParaRPr>
          </a:p>
        </p:txBody>
      </p:sp>
      <p:sp>
        <p:nvSpPr>
          <p:cNvPr id="11" name="Title 2"/>
          <p:cNvSpPr>
            <a:spLocks noGrp="1"/>
          </p:cNvSpPr>
          <p:nvPr/>
        </p:nvSpPr>
        <p:spPr>
          <a:xfrm>
            <a:off x="470497" y="512064"/>
            <a:ext cx="14630400" cy="1060704"/>
          </a:xfrm>
          <a:prstGeom prst="rect">
            <a:avLst/>
          </a:prstGeom>
        </p:spPr>
        <p:txBody>
          <a:bodyPr vert="horz" lIns="0" tIns="0" rIns="0" bIns="60950"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AWS DATABASES</a:t>
            </a:r>
            <a:endParaRPr lang="en-US" sz="4000" dirty="0">
              <a:solidFill>
                <a:schemeClr val="accent1"/>
              </a:solidFill>
              <a:latin typeface="Franklin Gothic Book"/>
              <a:cs typeface="Franklin Gothic Book"/>
            </a:endParaRPr>
          </a:p>
        </p:txBody>
      </p:sp>
      <p:pic>
        <p:nvPicPr>
          <p:cNvPr id="12" name="Picture 11"/>
          <p:cNvPicPr>
            <a:picLocks noChangeAspect="1"/>
          </p:cNvPicPr>
          <p:nvPr/>
        </p:nvPicPr>
        <p:blipFill>
          <a:blip r:embed="rId8"/>
          <a:stretch>
            <a:fillRect/>
          </a:stretch>
        </p:blipFill>
        <p:spPr>
          <a:xfrm>
            <a:off x="1185652" y="5231767"/>
            <a:ext cx="2364193" cy="2908824"/>
          </a:xfrm>
          <a:prstGeom prst="rect">
            <a:avLst/>
          </a:prstGeom>
        </p:spPr>
      </p:pic>
      <p:pic>
        <p:nvPicPr>
          <p:cNvPr id="13" name="Picture 12"/>
          <p:cNvPicPr>
            <a:picLocks noChangeAspect="1"/>
          </p:cNvPicPr>
          <p:nvPr/>
        </p:nvPicPr>
        <p:blipFill>
          <a:blip r:embed="rId9"/>
          <a:stretch>
            <a:fillRect/>
          </a:stretch>
        </p:blipFill>
        <p:spPr>
          <a:xfrm>
            <a:off x="3908613" y="5226443"/>
            <a:ext cx="2585388" cy="2989355"/>
          </a:xfrm>
          <a:prstGeom prst="rect">
            <a:avLst/>
          </a:prstGeom>
        </p:spPr>
      </p:pic>
      <p:pic>
        <p:nvPicPr>
          <p:cNvPr id="14" name="Picture 13"/>
          <p:cNvPicPr>
            <a:picLocks noChangeAspect="1"/>
          </p:cNvPicPr>
          <p:nvPr/>
        </p:nvPicPr>
        <p:blipFill>
          <a:blip r:embed="rId10"/>
          <a:stretch>
            <a:fillRect/>
          </a:stretch>
        </p:blipFill>
        <p:spPr>
          <a:xfrm>
            <a:off x="9807569" y="5165336"/>
            <a:ext cx="2474076" cy="2937964"/>
          </a:xfrm>
          <a:prstGeom prst="rect">
            <a:avLst/>
          </a:prstGeom>
        </p:spPr>
      </p:pic>
      <p:pic>
        <p:nvPicPr>
          <p:cNvPr id="15" name="Picture 14"/>
          <p:cNvPicPr>
            <a:picLocks noChangeAspect="1"/>
          </p:cNvPicPr>
          <p:nvPr/>
        </p:nvPicPr>
        <p:blipFill>
          <a:blip r:embed="rId11"/>
          <a:stretch>
            <a:fillRect/>
          </a:stretch>
        </p:blipFill>
        <p:spPr>
          <a:xfrm>
            <a:off x="6852769" y="5228025"/>
            <a:ext cx="2596032" cy="3001661"/>
          </a:xfrm>
          <a:prstGeom prst="rect">
            <a:avLst/>
          </a:prstGeom>
        </p:spPr>
      </p:pic>
      <p:pic>
        <p:nvPicPr>
          <p:cNvPr id="19" name="Picture 18"/>
          <p:cNvPicPr>
            <a:picLocks noChangeAspect="1"/>
          </p:cNvPicPr>
          <p:nvPr/>
        </p:nvPicPr>
        <p:blipFill>
          <a:blip r:embed="rId12"/>
          <a:stretch>
            <a:fillRect/>
          </a:stretch>
        </p:blipFill>
        <p:spPr>
          <a:xfrm>
            <a:off x="5485884" y="1925977"/>
            <a:ext cx="5170751" cy="3428433"/>
          </a:xfrm>
          <a:prstGeom prst="rect">
            <a:avLst/>
          </a:prstGeom>
        </p:spPr>
      </p:pic>
      <p:pic>
        <p:nvPicPr>
          <p:cNvPr id="20" name="Picture 4" descr="https://documents.lucidchart.com/documents/63e9f9be-960d-48dd-af36-a1f59979c8fb/pages/Yjan2nDW8cZy?a=1455&amp;x=871&amp;y=758&amp;w=198&amp;h=196&amp;store=1&amp;accept=image%2F*&amp;auth=LCA%20474f3773523a1ee09306c509148430bffc3b48b3-ts%3D1502742229"/>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2370438" y="4801232"/>
            <a:ext cx="3716051" cy="3666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3610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50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1000"/>
                                        <p:tgtEl>
                                          <p:spTgt spid="12"/>
                                        </p:tgtEl>
                                      </p:cBhvr>
                                    </p:animEffect>
                                  </p:childTnLst>
                                </p:cTn>
                              </p:par>
                            </p:childTnLst>
                          </p:cTn>
                        </p:par>
                        <p:par>
                          <p:cTn id="8" fill="hold">
                            <p:stCondLst>
                              <p:cond delay="1500"/>
                            </p:stCondLst>
                            <p:childTnLst>
                              <p:par>
                                <p:cTn id="9" presetID="9" presetClass="entr" presetSubtype="0" fill="hold" nodeType="afterEffect">
                                  <p:stCondLst>
                                    <p:cond delay="200"/>
                                  </p:stCondLst>
                                  <p:childTnLst>
                                    <p:set>
                                      <p:cBhvr>
                                        <p:cTn id="10" dur="1" fill="hold">
                                          <p:stCondLst>
                                            <p:cond delay="0"/>
                                          </p:stCondLst>
                                        </p:cTn>
                                        <p:tgtEl>
                                          <p:spTgt spid="13"/>
                                        </p:tgtEl>
                                        <p:attrNameLst>
                                          <p:attrName>style.visibility</p:attrName>
                                        </p:attrNameLst>
                                      </p:cBhvr>
                                      <p:to>
                                        <p:strVal val="visible"/>
                                      </p:to>
                                    </p:set>
                                    <p:animEffect transition="in" filter="dissolve">
                                      <p:cBhvr>
                                        <p:cTn id="11" dur="2000"/>
                                        <p:tgtEl>
                                          <p:spTgt spid="13"/>
                                        </p:tgtEl>
                                      </p:cBhvr>
                                    </p:animEffect>
                                  </p:childTnLst>
                                </p:cTn>
                              </p:par>
                            </p:childTnLst>
                          </p:cTn>
                        </p:par>
                        <p:par>
                          <p:cTn id="12" fill="hold">
                            <p:stCondLst>
                              <p:cond delay="3700"/>
                            </p:stCondLst>
                            <p:childTnLst>
                              <p:par>
                                <p:cTn id="13" presetID="9" presetClass="entr" presetSubtype="0" fill="hold" nodeType="afterEffect">
                                  <p:stCondLst>
                                    <p:cond delay="200"/>
                                  </p:stCondLst>
                                  <p:childTnLst>
                                    <p:set>
                                      <p:cBhvr>
                                        <p:cTn id="14" dur="1" fill="hold">
                                          <p:stCondLst>
                                            <p:cond delay="0"/>
                                          </p:stCondLst>
                                        </p:cTn>
                                        <p:tgtEl>
                                          <p:spTgt spid="15"/>
                                        </p:tgtEl>
                                        <p:attrNameLst>
                                          <p:attrName>style.visibility</p:attrName>
                                        </p:attrNameLst>
                                      </p:cBhvr>
                                      <p:to>
                                        <p:strVal val="visible"/>
                                      </p:to>
                                    </p:set>
                                    <p:animEffect transition="in" filter="dissolve">
                                      <p:cBhvr>
                                        <p:cTn id="15" dur="2000"/>
                                        <p:tgtEl>
                                          <p:spTgt spid="15"/>
                                        </p:tgtEl>
                                      </p:cBhvr>
                                    </p:animEffect>
                                  </p:childTnLst>
                                </p:cTn>
                              </p:par>
                            </p:childTnLst>
                          </p:cTn>
                        </p:par>
                        <p:par>
                          <p:cTn id="16" fill="hold">
                            <p:stCondLst>
                              <p:cond delay="5900"/>
                            </p:stCondLst>
                            <p:childTnLst>
                              <p:par>
                                <p:cTn id="17" presetID="9" presetClass="entr" presetSubtype="0" fill="hold" nodeType="afterEffect">
                                  <p:stCondLst>
                                    <p:cond delay="200"/>
                                  </p:stCondLst>
                                  <p:childTnLst>
                                    <p:set>
                                      <p:cBhvr>
                                        <p:cTn id="18" dur="1" fill="hold">
                                          <p:stCondLst>
                                            <p:cond delay="0"/>
                                          </p:stCondLst>
                                        </p:cTn>
                                        <p:tgtEl>
                                          <p:spTgt spid="14"/>
                                        </p:tgtEl>
                                        <p:attrNameLst>
                                          <p:attrName>style.visibility</p:attrName>
                                        </p:attrNameLst>
                                      </p:cBhvr>
                                      <p:to>
                                        <p:strVal val="visible"/>
                                      </p:to>
                                    </p:set>
                                    <p:animEffect transition="in" filter="dissolve">
                                      <p:cBhvr>
                                        <p:cTn id="19" dur="2000"/>
                                        <p:tgtEl>
                                          <p:spTgt spid="14"/>
                                        </p:tgtEl>
                                      </p:cBhvr>
                                    </p:animEffect>
                                  </p:childTnLst>
                                </p:cTn>
                              </p:par>
                            </p:childTnLst>
                          </p:cTn>
                        </p:par>
                        <p:par>
                          <p:cTn id="20" fill="hold">
                            <p:stCondLst>
                              <p:cond delay="8100"/>
                            </p:stCondLst>
                            <p:childTnLst>
                              <p:par>
                                <p:cTn id="21" presetID="1" presetClass="entr" presetSubtype="0" fill="hold" nodeType="afterEffect">
                                  <p:stCondLst>
                                    <p:cond delay="20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3</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a:t>Athena - Basics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8" y="2222934"/>
            <a:ext cx="9972224" cy="4001095"/>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i="1" dirty="0" err="1">
                <a:solidFill>
                  <a:srgbClr val="000000"/>
                </a:solidFill>
                <a:latin typeface="Calibri" charset="0"/>
                <a:ea typeface="Calibri" charset="0"/>
                <a:cs typeface="Calibri" charset="0"/>
              </a:rPr>
              <a:t>Serverless</a:t>
            </a:r>
            <a:r>
              <a:rPr lang="en-US" sz="4000" dirty="0">
                <a:solidFill>
                  <a:srgbClr val="000000"/>
                </a:solidFill>
                <a:latin typeface="Calibri" charset="0"/>
                <a:ea typeface="Calibri" charset="0"/>
                <a:cs typeface="Calibri" charset="0"/>
              </a:rPr>
              <a:t> interactive query service</a:t>
            </a:r>
          </a:p>
          <a:p>
            <a:pPr marL="609585" lvl="1" indent="-609585" algn="l">
              <a:spcAft>
                <a:spcPts val="2400"/>
              </a:spcAft>
              <a:buFont typeface="Arial" charset="0"/>
              <a:buChar char="•"/>
            </a:pPr>
            <a:r>
              <a:rPr lang="en-US" sz="4000" dirty="0" err="1">
                <a:solidFill>
                  <a:srgbClr val="000000"/>
                </a:solidFill>
                <a:latin typeface="Calibri" charset="0"/>
                <a:ea typeface="Calibri" charset="0"/>
                <a:cs typeface="Calibri" charset="0"/>
              </a:rPr>
              <a:t>PrestoDB</a:t>
            </a:r>
            <a:r>
              <a:rPr lang="en-US" sz="4000" dirty="0">
                <a:solidFill>
                  <a:srgbClr val="000000"/>
                </a:solidFill>
                <a:latin typeface="Calibri" charset="0"/>
                <a:ea typeface="Calibri" charset="0"/>
                <a:cs typeface="Calibri" charset="0"/>
              </a:rPr>
              <a:t> (Facebook) implementation</a:t>
            </a:r>
          </a:p>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Works on data stored in </a:t>
            </a:r>
            <a:r>
              <a:rPr lang="en-US" sz="4000" dirty="0" smtClean="0">
                <a:solidFill>
                  <a:srgbClr val="000000"/>
                </a:solidFill>
                <a:latin typeface="Calibri" charset="0"/>
                <a:ea typeface="Calibri" charset="0"/>
                <a:cs typeface="Calibri" charset="0"/>
              </a:rPr>
              <a:t>S3 (support for compression and encryption)</a:t>
            </a:r>
          </a:p>
          <a:p>
            <a:pPr marL="609585" lvl="1"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But </a:t>
            </a:r>
            <a:r>
              <a:rPr lang="en-US" sz="4000" dirty="0">
                <a:solidFill>
                  <a:srgbClr val="000000"/>
                </a:solidFill>
                <a:latin typeface="Calibri" charset="0"/>
                <a:ea typeface="Calibri" charset="0"/>
                <a:cs typeface="Calibri" charset="0"/>
              </a:rPr>
              <a:t>is still quite </a:t>
            </a:r>
            <a:r>
              <a:rPr lang="en-US" sz="4000" dirty="0" smtClean="0">
                <a:solidFill>
                  <a:srgbClr val="000000"/>
                </a:solidFill>
                <a:latin typeface="Calibri" charset="0"/>
                <a:ea typeface="Calibri" charset="0"/>
                <a:cs typeface="Calibri" charset="0"/>
              </a:rPr>
              <a:t>fast</a:t>
            </a:r>
            <a:endParaRPr lang="en-US" sz="4000" dirty="0">
              <a:solidFill>
                <a:srgbClr val="000000"/>
              </a:solidFill>
              <a:latin typeface="Calibri" charset="0"/>
              <a:ea typeface="Calibri" charset="0"/>
              <a:cs typeface="Calibri" charset="0"/>
            </a:endParaRPr>
          </a:p>
        </p:txBody>
      </p:sp>
      <p:pic>
        <p:nvPicPr>
          <p:cNvPr id="1028" name="Picture 4" descr="https://documents.lucidchart.com/documents/63e9f9be-960d-48dd-af36-a1f59979c8fb/pages/Yjan2nDW8cZy?a=1455&amp;x=871&amp;y=758&amp;w=198&amp;h=196&amp;store=1&amp;accept=image%2F*&amp;auth=LCA%20474f3773523a1ee09306c509148430bffc3b48b3-ts%3D15027422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2800" y="2222934"/>
            <a:ext cx="3299012" cy="3254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25962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4</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a:t>Athena - Basics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4924425"/>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Uses </a:t>
            </a:r>
            <a:r>
              <a:rPr lang="en-US" sz="4000" dirty="0">
                <a:solidFill>
                  <a:srgbClr val="000000"/>
                </a:solidFill>
                <a:latin typeface="Calibri" charset="0"/>
                <a:ea typeface="Calibri" charset="0"/>
                <a:cs typeface="Calibri" charset="0"/>
              </a:rPr>
              <a:t>Apache Hive Data definition language (DDL)</a:t>
            </a:r>
          </a:p>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Supports ANSI </a:t>
            </a:r>
            <a:r>
              <a:rPr lang="en-US" sz="4000" dirty="0" smtClean="0">
                <a:solidFill>
                  <a:srgbClr val="000000"/>
                </a:solidFill>
                <a:latin typeface="Calibri" charset="0"/>
                <a:ea typeface="Calibri" charset="0"/>
                <a:cs typeface="Calibri" charset="0"/>
              </a:rPr>
              <a:t>SQL</a:t>
            </a:r>
            <a:endParaRPr lang="en-US" sz="4000" dirty="0">
              <a:solidFill>
                <a:srgbClr val="000000"/>
              </a:solidFill>
              <a:latin typeface="Calibri" charset="0"/>
              <a:ea typeface="Calibri" charset="0"/>
              <a:cs typeface="Calibri" charset="0"/>
            </a:endParaRPr>
          </a:p>
          <a:p>
            <a:pPr marL="609585"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Pay </a:t>
            </a:r>
            <a:r>
              <a:rPr lang="en-US" sz="4000" dirty="0">
                <a:solidFill>
                  <a:srgbClr val="000000"/>
                </a:solidFill>
                <a:latin typeface="Calibri" charset="0"/>
                <a:ea typeface="Calibri" charset="0"/>
                <a:cs typeface="Calibri" charset="0"/>
              </a:rPr>
              <a:t>as you go model (like </a:t>
            </a:r>
            <a:r>
              <a:rPr lang="en-US" sz="4000" dirty="0" smtClean="0">
                <a:solidFill>
                  <a:srgbClr val="000000"/>
                </a:solidFill>
                <a:latin typeface="Calibri" charset="0"/>
                <a:ea typeface="Calibri" charset="0"/>
                <a:cs typeface="Calibri" charset="0"/>
              </a:rPr>
              <a:t>Lambda). Charges </a:t>
            </a:r>
            <a:r>
              <a:rPr lang="en-US" sz="4000" dirty="0">
                <a:solidFill>
                  <a:srgbClr val="000000"/>
                </a:solidFill>
                <a:latin typeface="Calibri" charset="0"/>
                <a:ea typeface="Calibri" charset="0"/>
                <a:cs typeface="Calibri" charset="0"/>
              </a:rPr>
              <a:t>based on data scanned by the query. 5$ per TB of data </a:t>
            </a:r>
            <a:r>
              <a:rPr lang="en-US" sz="4000" dirty="0" smtClean="0">
                <a:solidFill>
                  <a:srgbClr val="000000"/>
                </a:solidFill>
                <a:latin typeface="Calibri" charset="0"/>
                <a:ea typeface="Calibri" charset="0"/>
                <a:cs typeface="Calibri" charset="0"/>
              </a:rPr>
              <a:t>scanned</a:t>
            </a:r>
          </a:p>
          <a:p>
            <a:pPr marL="609585"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No </a:t>
            </a:r>
            <a:r>
              <a:rPr lang="en-US" sz="4000" dirty="0">
                <a:solidFill>
                  <a:srgbClr val="000000"/>
                </a:solidFill>
                <a:latin typeface="Calibri" charset="0"/>
                <a:ea typeface="Calibri" charset="0"/>
                <a:cs typeface="Calibri" charset="0"/>
              </a:rPr>
              <a:t>charge for creating tables </a:t>
            </a:r>
            <a:endParaRPr lang="en-US" sz="4000" dirty="0" smtClean="0">
              <a:solidFill>
                <a:srgbClr val="000000"/>
              </a:solidFill>
              <a:latin typeface="Calibri" charset="0"/>
              <a:ea typeface="Calibri" charset="0"/>
              <a:cs typeface="Calibri" charset="0"/>
            </a:endParaRPr>
          </a:p>
          <a:p>
            <a:pPr marL="609585"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S3 </a:t>
            </a:r>
            <a:r>
              <a:rPr lang="en-US" sz="4000" dirty="0">
                <a:solidFill>
                  <a:srgbClr val="000000"/>
                </a:solidFill>
                <a:latin typeface="Calibri" charset="0"/>
                <a:ea typeface="Calibri" charset="0"/>
                <a:cs typeface="Calibri" charset="0"/>
              </a:rPr>
              <a:t>costs are separate</a:t>
            </a:r>
          </a:p>
        </p:txBody>
      </p:sp>
    </p:spTree>
    <p:extLst>
      <p:ext uri="{BB962C8B-B14F-4D97-AF65-F5344CB8AC3E}">
        <p14:creationId xmlns:p14="http://schemas.microsoft.com/office/powerpoint/2010/main" val="1982298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5</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a:t>Athena – Concepts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3693319"/>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Tables - Metadata that describes your data similar to traditional database tables. </a:t>
            </a:r>
          </a:p>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Tables are like views. </a:t>
            </a:r>
            <a:endParaRPr lang="en-US" sz="4000" dirty="0" smtClean="0">
              <a:solidFill>
                <a:srgbClr val="000000"/>
              </a:solidFill>
              <a:latin typeface="Calibri" charset="0"/>
              <a:ea typeface="Calibri" charset="0"/>
              <a:cs typeface="Calibri" charset="0"/>
            </a:endParaRPr>
          </a:p>
          <a:p>
            <a:pPr marL="609585" lvl="1"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For </a:t>
            </a:r>
            <a:r>
              <a:rPr lang="en-US" sz="4000" dirty="0">
                <a:solidFill>
                  <a:srgbClr val="000000"/>
                </a:solidFill>
                <a:latin typeface="Calibri" charset="0"/>
                <a:ea typeface="Calibri" charset="0"/>
                <a:cs typeface="Calibri" charset="0"/>
              </a:rPr>
              <a:t>e.g. You can delete table definitions without impacting the underlying S3 </a:t>
            </a:r>
            <a:r>
              <a:rPr lang="en-US" sz="4000" dirty="0" smtClean="0">
                <a:solidFill>
                  <a:srgbClr val="000000"/>
                </a:solidFill>
                <a:latin typeface="Calibri" charset="0"/>
                <a:ea typeface="Calibri" charset="0"/>
                <a:cs typeface="Calibri" charset="0"/>
              </a:rPr>
              <a:t>data</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5706376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6</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a:t>Athena – Concepts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6155531"/>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Databases - Logical grouping of tables. (catalog or a namespace)</a:t>
            </a:r>
          </a:p>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a:t>
            </a:r>
            <a:r>
              <a:rPr lang="en-US" sz="4000" dirty="0" err="1">
                <a:solidFill>
                  <a:srgbClr val="000000"/>
                </a:solidFill>
                <a:latin typeface="Calibri" charset="0"/>
                <a:ea typeface="Calibri" charset="0"/>
                <a:cs typeface="Calibri" charset="0"/>
              </a:rPr>
              <a:t>SerDe</a:t>
            </a:r>
            <a:r>
              <a:rPr lang="en-US" sz="4000" dirty="0">
                <a:solidFill>
                  <a:srgbClr val="000000"/>
                </a:solidFill>
                <a:latin typeface="Calibri" charset="0"/>
                <a:ea typeface="Calibri" charset="0"/>
                <a:cs typeface="Calibri" charset="0"/>
              </a:rPr>
              <a:t>** - </a:t>
            </a:r>
            <a:r>
              <a:rPr lang="en-US" sz="4000" dirty="0" err="1">
                <a:solidFill>
                  <a:srgbClr val="000000"/>
                </a:solidFill>
                <a:latin typeface="Calibri" charset="0"/>
                <a:ea typeface="Calibri" charset="0"/>
                <a:cs typeface="Calibri" charset="0"/>
              </a:rPr>
              <a:t>Serializer</a:t>
            </a:r>
            <a:r>
              <a:rPr lang="en-US" sz="4000" dirty="0">
                <a:solidFill>
                  <a:srgbClr val="000000"/>
                </a:solidFill>
                <a:latin typeface="Calibri" charset="0"/>
                <a:ea typeface="Calibri" charset="0"/>
                <a:cs typeface="Calibri" charset="0"/>
              </a:rPr>
              <a:t>/</a:t>
            </a:r>
            <a:r>
              <a:rPr lang="en-US" sz="4000" dirty="0" err="1">
                <a:solidFill>
                  <a:srgbClr val="000000"/>
                </a:solidFill>
                <a:latin typeface="Calibri" charset="0"/>
                <a:ea typeface="Calibri" charset="0"/>
                <a:cs typeface="Calibri" charset="0"/>
              </a:rPr>
              <a:t>Deserializer</a:t>
            </a:r>
            <a:r>
              <a:rPr lang="en-US" sz="4000" dirty="0">
                <a:solidFill>
                  <a:srgbClr val="000000"/>
                </a:solidFill>
                <a:latin typeface="Calibri" charset="0"/>
                <a:ea typeface="Calibri" charset="0"/>
                <a:cs typeface="Calibri" charset="0"/>
              </a:rPr>
              <a:t> - libraries that tell Hive how to interpret data formats.</a:t>
            </a:r>
          </a:p>
          <a:p>
            <a:pPr marL="1219170" lvl="1" indent="-609585" algn="l">
              <a:spcAft>
                <a:spcPts val="2400"/>
              </a:spcAft>
              <a:buFont typeface="Arial" charset="0"/>
              <a:buChar char="•"/>
            </a:pPr>
            <a:r>
              <a:rPr lang="en-US" sz="4000" dirty="0">
                <a:solidFill>
                  <a:srgbClr val="000000"/>
                </a:solidFill>
                <a:latin typeface="Calibri" charset="0"/>
                <a:ea typeface="Calibri" charset="0"/>
                <a:cs typeface="Calibri" charset="0"/>
              </a:rPr>
              <a:t>Apache Web Logs, CSV, JSON, ORC (Optimized Row Columnar</a:t>
            </a:r>
            <a:r>
              <a:rPr lang="en-US" sz="4000" dirty="0" smtClean="0">
                <a:solidFill>
                  <a:srgbClr val="000000"/>
                </a:solidFill>
                <a:latin typeface="Calibri" charset="0"/>
                <a:ea typeface="Calibri" charset="0"/>
                <a:cs typeface="Calibri" charset="0"/>
              </a:rPr>
              <a:t>), Apache Parquet </a:t>
            </a:r>
            <a:r>
              <a:rPr lang="en-US" sz="4000" dirty="0" err="1">
                <a:solidFill>
                  <a:srgbClr val="000000"/>
                </a:solidFill>
                <a:latin typeface="Calibri" charset="0"/>
                <a:ea typeface="Calibri" charset="0"/>
                <a:cs typeface="Calibri" charset="0"/>
              </a:rPr>
              <a:t>etc</a:t>
            </a:r>
            <a:endParaRPr lang="en-US" sz="4000" dirty="0">
              <a:solidFill>
                <a:srgbClr val="000000"/>
              </a:solidFill>
              <a:latin typeface="Calibri" charset="0"/>
              <a:ea typeface="Calibri" charset="0"/>
              <a:cs typeface="Calibri" charset="0"/>
            </a:endParaRPr>
          </a:p>
          <a:p>
            <a:pPr marL="1219170" lvl="1" indent="-609585" algn="l">
              <a:spcAft>
                <a:spcPts val="2400"/>
              </a:spcAft>
              <a:buFont typeface="Arial" charset="0"/>
              <a:buChar char="•"/>
            </a:pPr>
            <a:r>
              <a:rPr lang="en-US" sz="4000" dirty="0">
                <a:solidFill>
                  <a:srgbClr val="000000"/>
                </a:solidFill>
                <a:latin typeface="Calibri" charset="0"/>
                <a:ea typeface="Calibri" charset="0"/>
                <a:cs typeface="Calibri" charset="0"/>
              </a:rPr>
              <a:t>Data can also be compressed in GZIP to save costs </a:t>
            </a:r>
            <a:endParaRPr lang="en-US" sz="4000" dirty="0" smtClean="0">
              <a:solidFill>
                <a:srgbClr val="000000"/>
              </a:solidFill>
              <a:latin typeface="Calibri" charset="0"/>
              <a:ea typeface="Calibri" charset="0"/>
              <a:cs typeface="Calibri" charset="0"/>
            </a:endParaRPr>
          </a:p>
          <a:p>
            <a:pPr marL="1219170" lvl="1" indent="-609585" algn="l">
              <a:spcAft>
                <a:spcPts val="2400"/>
              </a:spcAft>
              <a:buFont typeface="Arial" charset="0"/>
              <a:buChar char="•"/>
            </a:pPr>
            <a:r>
              <a:rPr lang="en-US" sz="4000" dirty="0" smtClean="0">
                <a:solidFill>
                  <a:srgbClr val="000000"/>
                </a:solidFill>
                <a:latin typeface="Calibri" charset="0"/>
                <a:ea typeface="Calibri" charset="0"/>
                <a:cs typeface="Calibri" charset="0"/>
              </a:rPr>
              <a:t>Data can be partitioned with some formats to improve performance and save costs</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19265442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7</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a:solidFill>
                  <a:schemeClr val="accent1"/>
                </a:solidFill>
                <a:latin typeface="Franklin Gothic Book"/>
                <a:cs typeface="Franklin Gothic Book"/>
                <a:sym typeface="Arial Bold" panose="020B0704020202020204" pitchFamily="34" charset="0"/>
              </a:rPr>
              <a:t>Athena - Limitations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2769989"/>
          </a:xfrm>
          <a:prstGeom prst="rect">
            <a:avLst/>
          </a:prstGeom>
        </p:spPr>
        <p:txBody>
          <a:bodyPr wrap="square" lIns="0" tIns="0" rIns="0" bIns="0" rtlCol="0">
            <a:spAutoFit/>
          </a:bodyPr>
          <a:lstStyle/>
          <a:p>
            <a:pPr marL="571500" indent="-571500" algn="l">
              <a:spcAft>
                <a:spcPts val="2400"/>
              </a:spcAft>
              <a:buFont typeface="Arial" charset="0"/>
              <a:buChar char="•"/>
            </a:pPr>
            <a:r>
              <a:rPr lang="en-US" sz="4000" dirty="0">
                <a:solidFill>
                  <a:srgbClr val="000000"/>
                </a:solidFill>
                <a:latin typeface="Calibri" charset="0"/>
                <a:ea typeface="Calibri" charset="0"/>
                <a:cs typeface="Calibri" charset="0"/>
              </a:rPr>
              <a:t>No support for transactions. </a:t>
            </a:r>
            <a:r>
              <a:rPr lang="en-US" sz="4000" dirty="0" smtClean="0">
                <a:solidFill>
                  <a:srgbClr val="000000"/>
                </a:solidFill>
                <a:latin typeface="Calibri" charset="0"/>
                <a:ea typeface="Calibri" charset="0"/>
                <a:cs typeface="Calibri" charset="0"/>
              </a:rPr>
              <a:t>This </a:t>
            </a:r>
            <a:r>
              <a:rPr lang="en-US" sz="4000" dirty="0">
                <a:solidFill>
                  <a:srgbClr val="000000"/>
                </a:solidFill>
                <a:latin typeface="Calibri" charset="0"/>
                <a:ea typeface="Calibri" charset="0"/>
                <a:cs typeface="Calibri" charset="0"/>
              </a:rPr>
              <a:t>includes any transactions found in Hive or </a:t>
            </a:r>
            <a:r>
              <a:rPr lang="en-US" sz="4000" dirty="0" smtClean="0">
                <a:solidFill>
                  <a:srgbClr val="000000"/>
                </a:solidFill>
                <a:latin typeface="Calibri" charset="0"/>
                <a:ea typeface="Calibri" charset="0"/>
                <a:cs typeface="Calibri" charset="0"/>
              </a:rPr>
              <a:t>Presto. (When </a:t>
            </a:r>
            <a:r>
              <a:rPr lang="en-US" sz="4000" dirty="0">
                <a:solidFill>
                  <a:srgbClr val="000000"/>
                </a:solidFill>
                <a:latin typeface="Calibri" charset="0"/>
                <a:ea typeface="Calibri" charset="0"/>
                <a:cs typeface="Calibri" charset="0"/>
              </a:rPr>
              <a:t>you create, update, or delete tables, those operations are guaranteed ACID-compliant</a:t>
            </a:r>
            <a:r>
              <a:rPr lang="en-US" sz="4000" dirty="0" smtClean="0">
                <a:solidFill>
                  <a:srgbClr val="000000"/>
                </a:solidFill>
                <a:latin typeface="Calibri" charset="0"/>
                <a:ea typeface="Calibri" charset="0"/>
                <a:cs typeface="Calibri" charset="0"/>
              </a:rPr>
              <a:t>.)</a:t>
            </a:r>
            <a:endParaRPr lang="en-US" sz="4000" dirty="0" smtClean="0">
              <a:solidFill>
                <a:srgbClr val="000000"/>
              </a:solidFill>
              <a:latin typeface="Calibri" charset="0"/>
              <a:ea typeface="Calibri" charset="0"/>
              <a:cs typeface="Calibri" charset="0"/>
            </a:endParaRPr>
          </a:p>
          <a:p>
            <a:pPr marL="571500" indent="-571500" algn="l">
              <a:spcAft>
                <a:spcPts val="2400"/>
              </a:spcAft>
              <a:buFont typeface="Arial" charset="0"/>
              <a:buChar char="•"/>
            </a:pPr>
            <a:r>
              <a:rPr lang="en-US" sz="4000" dirty="0" smtClean="0">
                <a:solidFill>
                  <a:srgbClr val="000000"/>
                </a:solidFill>
                <a:latin typeface="Calibri" charset="0"/>
                <a:ea typeface="Calibri" charset="0"/>
                <a:cs typeface="Calibri" charset="0"/>
              </a:rPr>
              <a:t>No support for stored procedures</a:t>
            </a:r>
            <a:endParaRPr lang="en-US" sz="4000" dirty="0">
              <a:solidFill>
                <a:srgbClr val="000000"/>
              </a:solidFill>
              <a:latin typeface="Calibri" charset="0"/>
              <a:ea typeface="Calibri" charset="0"/>
              <a:cs typeface="Calibri" charset="0"/>
            </a:endParaRPr>
          </a:p>
        </p:txBody>
      </p:sp>
    </p:spTree>
    <p:extLst>
      <p:ext uri="{BB962C8B-B14F-4D97-AF65-F5344CB8AC3E}">
        <p14:creationId xmlns:p14="http://schemas.microsoft.com/office/powerpoint/2010/main" val="10746999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8</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Limitations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3077766"/>
          </a:xfrm>
          <a:prstGeom prst="rect">
            <a:avLst/>
          </a:prstGeom>
        </p:spPr>
        <p:txBody>
          <a:bodyPr wrap="square" lIns="0" tIns="0" rIns="0" bIns="0" rtlCol="0">
            <a:spAutoFit/>
          </a:bodyPr>
          <a:lstStyle/>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Limited to 2 AWS regions</a:t>
            </a:r>
          </a:p>
          <a:p>
            <a:pPr marL="1219170" lvl="1" indent="-609585" algn="l">
              <a:spcAft>
                <a:spcPts val="2400"/>
              </a:spcAft>
              <a:buFont typeface="Arial" charset="0"/>
              <a:buChar char="•"/>
            </a:pPr>
            <a:r>
              <a:rPr lang="en-US" sz="4000" dirty="0">
                <a:solidFill>
                  <a:srgbClr val="000000"/>
                </a:solidFill>
                <a:latin typeface="Calibri" charset="0"/>
                <a:ea typeface="Calibri" charset="0"/>
                <a:cs typeface="Calibri" charset="0"/>
              </a:rPr>
              <a:t>You can use Athena to query underlying Amazon S3 bucket data that's in a different region</a:t>
            </a:r>
          </a:p>
          <a:p>
            <a:pPr marL="609585" indent="-609585" algn="l">
              <a:spcAft>
                <a:spcPts val="2400"/>
              </a:spcAft>
              <a:buFont typeface="Arial" charset="0"/>
              <a:buChar char="•"/>
            </a:pPr>
            <a:r>
              <a:rPr lang="en-US" sz="4000" dirty="0">
                <a:solidFill>
                  <a:srgbClr val="000000"/>
                </a:solidFill>
                <a:latin typeface="Calibri" charset="0"/>
                <a:ea typeface="Calibri" charset="0"/>
                <a:cs typeface="Calibri" charset="0"/>
              </a:rPr>
              <a:t>API/SDK support (Limited to JDBC driver)</a:t>
            </a:r>
          </a:p>
        </p:txBody>
      </p:sp>
    </p:spTree>
    <p:extLst>
      <p:ext uri="{BB962C8B-B14F-4D97-AF65-F5344CB8AC3E}">
        <p14:creationId xmlns:p14="http://schemas.microsoft.com/office/powerpoint/2010/main" val="31283188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email">
            <a:extLst>
              <a:ext uri="{28A0092B-C50C-407E-A947-70E740481C1C}">
                <a14:useLocalDpi xmlns:a14="http://schemas.microsoft.com/office/drawing/2010/main"/>
              </a:ext>
            </a:extLst>
          </a:blip>
          <a:srcRect b="27397"/>
          <a:stretch/>
        </p:blipFill>
        <p:spPr>
          <a:xfrm>
            <a:off x="-71119" y="8642432"/>
            <a:ext cx="16398240" cy="532437"/>
          </a:xfrm>
          <a:prstGeom prst="rect">
            <a:avLst/>
          </a:prstGeom>
        </p:spPr>
      </p:pic>
      <p:sp>
        <p:nvSpPr>
          <p:cNvPr id="14" name="TextBox 13"/>
          <p:cNvSpPr txBox="1"/>
          <p:nvPr/>
        </p:nvSpPr>
        <p:spPr>
          <a:xfrm>
            <a:off x="15755443" y="8801113"/>
            <a:ext cx="331047" cy="230832"/>
          </a:xfrm>
          <a:prstGeom prst="rect">
            <a:avLst/>
          </a:prstGeom>
        </p:spPr>
        <p:txBody>
          <a:bodyPr wrap="square" lIns="0" tIns="0" rIns="0" bIns="0" rtlCol="0">
            <a:spAutoFit/>
          </a:bodyPr>
          <a:lstStyle/>
          <a:p>
            <a:pPr defTabSz="609475">
              <a:spcAft>
                <a:spcPts val="2400"/>
              </a:spcAft>
            </a:pPr>
            <a:fld id="{88009A77-2457-4D6D-86A2-13018EBAD862}" type="slidenum">
              <a:rPr lang="en-US" sz="1500">
                <a:solidFill>
                  <a:srgbClr val="FFFFFF"/>
                </a:solidFill>
                <a:latin typeface="Franklin Gothic Medium"/>
                <a:cs typeface="Helvetica" panose="020B0604020202020204" pitchFamily="34" charset="0"/>
              </a:rPr>
              <a:pPr defTabSz="609475">
                <a:spcAft>
                  <a:spcPts val="2400"/>
                </a:spcAft>
              </a:pPr>
              <a:t>9</a:t>
            </a:fld>
            <a:endParaRPr lang="en-US" sz="1500" dirty="0">
              <a:solidFill>
                <a:srgbClr val="FFFFFF"/>
              </a:solidFill>
              <a:latin typeface="Franklin Gothic Medium"/>
              <a:cs typeface="Helvetica" panose="020B0604020202020204" pitchFamily="34" charset="0"/>
            </a:endParaRPr>
          </a:p>
        </p:txBody>
      </p:sp>
      <p:cxnSp>
        <p:nvCxnSpPr>
          <p:cNvPr id="15" name="Straight Connector 14"/>
          <p:cNvCxnSpPr>
            <a:endCxn id="16" idx="2"/>
          </p:cNvCxnSpPr>
          <p:nvPr/>
        </p:nvCxnSpPr>
        <p:spPr>
          <a:xfrm>
            <a:off x="3" y="1774788"/>
            <a:ext cx="15745884" cy="1"/>
          </a:xfrm>
          <a:prstGeom prst="line">
            <a:avLst/>
          </a:prstGeom>
          <a:ln w="19050"/>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15745887" y="1724499"/>
            <a:ext cx="100572" cy="100572"/>
          </a:xfrm>
          <a:prstGeom prst="ellipse">
            <a:avLst/>
          </a:prstGeom>
          <a:solidFill>
            <a:schemeClr val="accent1"/>
          </a:solidFill>
          <a:ln w="3175">
            <a:noFill/>
          </a:ln>
          <a:effectLst/>
        </p:spPr>
        <p:style>
          <a:lnRef idx="1">
            <a:schemeClr val="accent1"/>
          </a:lnRef>
          <a:fillRef idx="3">
            <a:schemeClr val="accent1"/>
          </a:fillRef>
          <a:effectRef idx="2">
            <a:schemeClr val="accent1"/>
          </a:effectRef>
          <a:fontRef idx="minor">
            <a:schemeClr val="lt1"/>
          </a:fontRef>
        </p:style>
        <p:txBody>
          <a:bodyPr lIns="121912" tIns="60956" rIns="121912" bIns="60956" rtlCol="0" anchor="ctr"/>
          <a:lstStyle/>
          <a:p>
            <a:pPr defTabSz="609555"/>
            <a:endParaRPr lang="en-US" dirty="0">
              <a:solidFill>
                <a:srgbClr val="FFFFFF"/>
              </a:solidFill>
            </a:endParaRPr>
          </a:p>
        </p:txBody>
      </p:sp>
      <p:sp>
        <p:nvSpPr>
          <p:cNvPr id="17" name="Title 2"/>
          <p:cNvSpPr>
            <a:spLocks noGrp="1"/>
          </p:cNvSpPr>
          <p:nvPr/>
        </p:nvSpPr>
        <p:spPr>
          <a:xfrm>
            <a:off x="359664" y="516598"/>
            <a:ext cx="14630400" cy="1060704"/>
          </a:xfrm>
          <a:prstGeom prst="rect">
            <a:avLst/>
          </a:prstGeom>
        </p:spPr>
        <p:txBody>
          <a:bodyPr vert="horz" lIns="0" tIns="0" rIns="0" bIns="60949" rtlCol="0" anchor="b" anchorCtr="0">
            <a:noAutofit/>
          </a:bodyPr>
          <a:lstStyle>
            <a:lvl1pPr algn="l" defTabSz="457154" rtl="0" eaLnBrk="1" latinLnBrk="0" hangingPunct="1">
              <a:lnSpc>
                <a:spcPct val="90000"/>
              </a:lnSpc>
              <a:spcBef>
                <a:spcPct val="0"/>
              </a:spcBef>
              <a:buNone/>
              <a:defRPr sz="3000" b="0" i="0" kern="800" spc="300" baseline="0">
                <a:solidFill>
                  <a:srgbClr val="C40022"/>
                </a:solidFill>
                <a:latin typeface="+mn-lt"/>
                <a:ea typeface="+mj-ea"/>
                <a:cs typeface="Arial"/>
              </a:defRPr>
            </a:lvl1pPr>
          </a:lstStyle>
          <a:p>
            <a:r>
              <a:rPr lang="en-US" sz="4000" dirty="0" smtClean="0">
                <a:solidFill>
                  <a:schemeClr val="accent1"/>
                </a:solidFill>
                <a:latin typeface="Franklin Gothic Book"/>
                <a:cs typeface="Franklin Gothic Book"/>
                <a:sym typeface="Arial Bold" panose="020B0704020202020204" pitchFamily="34" charset="0"/>
              </a:rPr>
              <a:t>Athena – Query Limitations</a:t>
            </a:r>
            <a:endParaRPr lang="en-US" sz="4000" baseline="30000" dirty="0">
              <a:solidFill>
                <a:schemeClr val="accent1"/>
              </a:solidFill>
              <a:latin typeface="Franklin Gothic Book" panose="020B0503020102020204" pitchFamily="34" charset="0"/>
              <a:cs typeface="Franklin Gothic Book"/>
            </a:endParaRPr>
          </a:p>
        </p:txBody>
      </p:sp>
      <p:sp>
        <p:nvSpPr>
          <p:cNvPr id="9" name="TextBox 8"/>
          <p:cNvSpPr txBox="1"/>
          <p:nvPr/>
        </p:nvSpPr>
        <p:spPr>
          <a:xfrm>
            <a:off x="355117" y="2222934"/>
            <a:ext cx="15545767" cy="5970865"/>
          </a:xfrm>
          <a:prstGeom prst="rect">
            <a:avLst/>
          </a:prstGeom>
        </p:spPr>
        <p:txBody>
          <a:bodyPr wrap="square" lIns="0" tIns="0" rIns="0" bIns="0" rtlCol="0">
            <a:spAutoFit/>
          </a:bodyPr>
          <a:lstStyle/>
          <a:p>
            <a:pPr algn="l">
              <a:spcAft>
                <a:spcPts val="2400"/>
              </a:spcAft>
            </a:pPr>
            <a:r>
              <a:rPr lang="en-US" sz="3600" i="1" dirty="0">
                <a:solidFill>
                  <a:srgbClr val="000000"/>
                </a:solidFill>
                <a:latin typeface="Calibri" charset="0"/>
                <a:ea typeface="Calibri" charset="0"/>
                <a:cs typeface="Calibri" charset="0"/>
              </a:rPr>
              <a:t>CREATE VIEW REVENUE0 (SUPPLIER_NO, TOTAL_REVENUE) AS SELECT </a:t>
            </a:r>
            <a:r>
              <a:rPr lang="en-US" sz="3600" i="1" dirty="0" smtClean="0">
                <a:solidFill>
                  <a:srgbClr val="000000"/>
                </a:solidFill>
                <a:latin typeface="Calibri" charset="0"/>
                <a:ea typeface="Calibri" charset="0"/>
                <a:cs typeface="Calibri" charset="0"/>
              </a:rPr>
              <a:t>...</a:t>
            </a:r>
          </a:p>
          <a:p>
            <a:pPr algn="l">
              <a:spcAft>
                <a:spcPts val="2400"/>
              </a:spcAft>
            </a:pPr>
            <a:r>
              <a:rPr lang="en-US" sz="3600" i="1" dirty="0" smtClean="0">
                <a:solidFill>
                  <a:srgbClr val="000000"/>
                </a:solidFill>
                <a:latin typeface="Calibri" charset="0"/>
                <a:ea typeface="Calibri" charset="0"/>
                <a:cs typeface="Calibri" charset="0"/>
              </a:rPr>
              <a:t>SELECT S_SUPPKEY</a:t>
            </a:r>
            <a:r>
              <a:rPr lang="en-US" sz="3600" i="1" dirty="0">
                <a:solidFill>
                  <a:srgbClr val="000000"/>
                </a:solidFill>
                <a:latin typeface="Calibri" charset="0"/>
                <a:ea typeface="Calibri" charset="0"/>
                <a:cs typeface="Calibri" charset="0"/>
              </a:rPr>
              <a:t>, S_NAME FROM SUPPLIER, REVENUE0 WHERE </a:t>
            </a:r>
            <a:r>
              <a:rPr lang="en-US" sz="3600" i="1" dirty="0" smtClean="0">
                <a:solidFill>
                  <a:srgbClr val="000000"/>
                </a:solidFill>
                <a:latin typeface="Calibri" charset="0"/>
                <a:ea typeface="Calibri" charset="0"/>
                <a:cs typeface="Calibri" charset="0"/>
              </a:rPr>
              <a:t>...</a:t>
            </a:r>
          </a:p>
          <a:p>
            <a:pPr algn="l">
              <a:spcAft>
                <a:spcPts val="2400"/>
              </a:spcAft>
            </a:pPr>
            <a:r>
              <a:rPr lang="en-US" sz="3600" i="1" dirty="0" smtClean="0">
                <a:solidFill>
                  <a:srgbClr val="000000"/>
                </a:solidFill>
                <a:latin typeface="Calibri" charset="0"/>
                <a:ea typeface="Calibri" charset="0"/>
                <a:cs typeface="Calibri" charset="0"/>
              </a:rPr>
              <a:t>DROP </a:t>
            </a:r>
            <a:r>
              <a:rPr lang="en-US" sz="3600" i="1" dirty="0">
                <a:solidFill>
                  <a:srgbClr val="000000"/>
                </a:solidFill>
                <a:latin typeface="Calibri" charset="0"/>
                <a:ea typeface="Calibri" charset="0"/>
                <a:cs typeface="Calibri" charset="0"/>
              </a:rPr>
              <a:t>VIEW </a:t>
            </a:r>
            <a:r>
              <a:rPr lang="en-US" sz="3600" i="1" dirty="0" smtClean="0">
                <a:solidFill>
                  <a:srgbClr val="000000"/>
                </a:solidFill>
                <a:latin typeface="Calibri" charset="0"/>
                <a:ea typeface="Calibri" charset="0"/>
                <a:cs typeface="Calibri" charset="0"/>
              </a:rPr>
              <a:t>REVENUE0</a:t>
            </a:r>
          </a:p>
          <a:p>
            <a:pPr algn="l">
              <a:spcAft>
                <a:spcPts val="2400"/>
              </a:spcAft>
            </a:pPr>
            <a:r>
              <a:rPr lang="en-US" sz="3600" dirty="0" smtClean="0">
                <a:solidFill>
                  <a:srgbClr val="000000"/>
                </a:solidFill>
                <a:latin typeface="Calibri" charset="0"/>
                <a:ea typeface="Calibri" charset="0"/>
                <a:cs typeface="Calibri" charset="0"/>
              </a:rPr>
              <a:t/>
            </a:r>
            <a:br>
              <a:rPr lang="en-US" sz="3600" dirty="0" smtClean="0">
                <a:solidFill>
                  <a:srgbClr val="000000"/>
                </a:solidFill>
                <a:latin typeface="Calibri" charset="0"/>
                <a:ea typeface="Calibri" charset="0"/>
                <a:cs typeface="Calibri" charset="0"/>
              </a:rPr>
            </a:br>
            <a:r>
              <a:rPr lang="en-US" sz="3600" dirty="0" smtClean="0">
                <a:solidFill>
                  <a:srgbClr val="000000"/>
                </a:solidFill>
                <a:latin typeface="Calibri" charset="0"/>
                <a:ea typeface="Calibri" charset="0"/>
                <a:cs typeface="Calibri" charset="0"/>
              </a:rPr>
              <a:t>Vs</a:t>
            </a:r>
          </a:p>
          <a:p>
            <a:pPr algn="l">
              <a:spcAft>
                <a:spcPts val="2400"/>
              </a:spcAft>
            </a:pPr>
            <a:endParaRPr lang="en-US" sz="3600" dirty="0">
              <a:solidFill>
                <a:srgbClr val="000000"/>
              </a:solidFill>
              <a:latin typeface="Calibri" charset="0"/>
              <a:ea typeface="Calibri" charset="0"/>
              <a:cs typeface="Calibri" charset="0"/>
            </a:endParaRPr>
          </a:p>
          <a:p>
            <a:pPr algn="l">
              <a:spcAft>
                <a:spcPts val="2400"/>
              </a:spcAft>
            </a:pPr>
            <a:r>
              <a:rPr lang="en-US" sz="3600" i="1" dirty="0" smtClean="0">
                <a:solidFill>
                  <a:srgbClr val="000000"/>
                </a:solidFill>
                <a:latin typeface="Calibri" charset="0"/>
                <a:ea typeface="Calibri" charset="0"/>
                <a:cs typeface="Calibri" charset="0"/>
              </a:rPr>
              <a:t>WITH </a:t>
            </a:r>
            <a:r>
              <a:rPr lang="en-US" sz="3600" i="1" dirty="0">
                <a:solidFill>
                  <a:srgbClr val="000000"/>
                </a:solidFill>
                <a:latin typeface="Calibri" charset="0"/>
                <a:ea typeface="Calibri" charset="0"/>
                <a:cs typeface="Calibri" charset="0"/>
              </a:rPr>
              <a:t>REVENUE0 AS  (SELECT ...) SELECT S_SUPPKEY, S_NAME FROM SUPPLIER REVENUE0  WHERE ...</a:t>
            </a:r>
          </a:p>
        </p:txBody>
      </p:sp>
    </p:spTree>
    <p:extLst>
      <p:ext uri="{BB962C8B-B14F-4D97-AF65-F5344CB8AC3E}">
        <p14:creationId xmlns:p14="http://schemas.microsoft.com/office/powerpoint/2010/main" val="954870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2.xml.rels><?xml version="1.0" encoding="UTF-8" standalone="yes"?>
<Relationships xmlns="http://schemas.openxmlformats.org/package/2006/relationships"><Relationship Id="rId1" Type="http://schemas.openxmlformats.org/officeDocument/2006/relationships/image" Target="../media/image10.png"/></Relationships>
</file>

<file path=ppt/theme/theme1.xml><?xml version="1.0" encoding="utf-8"?>
<a:theme xmlns:a="http://schemas.openxmlformats.org/drawingml/2006/main" name="Official-Rackspace-Presentation-Template">
  <a:themeElements>
    <a:clrScheme name="Rackspace-1 2">
      <a:dk1>
        <a:srgbClr val="333333"/>
      </a:dk1>
      <a:lt1>
        <a:sysClr val="window" lastClr="FFFFFF"/>
      </a:lt1>
      <a:dk2>
        <a:srgbClr val="555555"/>
      </a:dk2>
      <a:lt2>
        <a:srgbClr val="FFFFFF"/>
      </a:lt2>
      <a:accent1>
        <a:srgbClr val="C40022"/>
      </a:accent1>
      <a:accent2>
        <a:srgbClr val="920000"/>
      </a:accent2>
      <a:accent3>
        <a:srgbClr val="600000"/>
      </a:accent3>
      <a:accent4>
        <a:srgbClr val="78C846"/>
      </a:accent4>
      <a:accent5>
        <a:srgbClr val="00C8D7"/>
      </a:accent5>
      <a:accent6>
        <a:srgbClr val="FFA046"/>
      </a:accent6>
      <a:hlink>
        <a:srgbClr val="060606"/>
      </a:hlink>
      <a:folHlink>
        <a:srgbClr val="060606"/>
      </a:folHlink>
    </a:clrScheme>
    <a:fontScheme name="Rackspac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95000"/>
          </a:schemeClr>
        </a:solidFill>
        <a:ln w="3175">
          <a:solidFill>
            <a:schemeClr val="bg1">
              <a:lumMod val="65000"/>
            </a:schemeClr>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wrap="square" lIns="0" tIns="0" rIns="0" bIns="0" rtlCol="0">
        <a:spAutoFit/>
      </a:bodyPr>
      <a:lstStyle>
        <a:defPPr>
          <a:spcAft>
            <a:spcPts val="1800"/>
          </a:spcAft>
          <a:defRPr dirty="0" err="1" smtClean="0">
            <a:latin typeface="Helvetica"/>
            <a:cs typeface="Helvetica"/>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25400" dist="12700" dir="5400000" rotWithShape="0">
              <a:srgbClr val="000000">
                <a:alpha val="50000"/>
              </a:srgbClr>
            </a:outerShdw>
          </a:effectLst>
        </a:effectStyle>
        <a:effectStyle>
          <a:effectLst>
            <a:outerShdw blurRad="38100" rotWithShape="0">
              <a:srgbClr val="000000">
                <a:alpha val="50000"/>
              </a:srgbClr>
            </a:outerShdw>
          </a:effectLst>
        </a:effectStyle>
        <a:effectStyle>
          <a:effectLst>
            <a:outerShdw blurRad="254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25400" dist="12700" dir="5400000" rotWithShape="0">
            <a:srgbClr val="000000">
              <a:alpha val="50000"/>
            </a:srgbClr>
          </a:outerShdw>
        </a:effectLst>
      </a:spPr>
      <a:bodyPr rot="0" spcFirstLastPara="1" vertOverflow="overflow" horzOverflow="overflow" vert="horz" wrap="square" lIns="47625" tIns="47625" rIns="47625" bIns="47625"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Pr>
      <a:bodyPr rot="0" spcFirstLastPara="1" vertOverflow="overflow" horzOverflow="overflow" vert="horz" wrap="square" lIns="47625" tIns="47625" rIns="47625" bIns="47625"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411D27561C3DA46A76988EAB2B3A597" ma:contentTypeVersion="4" ma:contentTypeDescription="Create a new document." ma:contentTypeScope="" ma:versionID="ab220c2afa81ef03fdca2a2923c241d2">
  <xsd:schema xmlns:xsd="http://www.w3.org/2001/XMLSchema" xmlns:xs="http://www.w3.org/2001/XMLSchema" xmlns:p="http://schemas.microsoft.com/office/2006/metadata/properties" xmlns:ns2="5ab1902c-d5bc-4ed1-afbe-f006f85ff5ca" xmlns:ns3="9bbbe917-7daf-418d-95ca-09ca5060b045" targetNamespace="http://schemas.microsoft.com/office/2006/metadata/properties" ma:root="true" ma:fieldsID="f067585cacd329b5404d0aaf1f040ca5" ns2:_="" ns3:_="">
    <xsd:import namespace="5ab1902c-d5bc-4ed1-afbe-f006f85ff5ca"/>
    <xsd:import namespace="9bbbe917-7daf-418d-95ca-09ca5060b04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ab1902c-d5bc-4ed1-afbe-f006f85ff5c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bbbe917-7daf-418d-95ca-09ca5060b045"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601B56CD-EAB5-4575-B171-27AC3D376C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ab1902c-d5bc-4ed1-afbe-f006f85ff5ca"/>
    <ds:schemaRef ds:uri="9bbbe917-7daf-418d-95ca-09ca5060b04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DC3098A-AD98-4551-B121-6E7277FE4F72}">
  <ds:schemaRefs>
    <ds:schemaRef ds:uri="http://schemas.microsoft.com/sharepoint/v3/contenttype/forms"/>
  </ds:schemaRefs>
</ds:datastoreItem>
</file>

<file path=customXml/itemProps3.xml><?xml version="1.0" encoding="utf-8"?>
<ds:datastoreItem xmlns:ds="http://schemas.openxmlformats.org/officeDocument/2006/customXml" ds:itemID="{7B637B69-AEBC-5A44-86E9-2C7CCD94FE9A}">
  <ds:schemaRef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Rackspace_Template_Widescreen_v_18_2014_07_15.pptx</Template>
  <TotalTime>37039</TotalTime>
  <Words>539</Words>
  <Application>Microsoft Macintosh PowerPoint</Application>
  <PresentationFormat>Custom</PresentationFormat>
  <Paragraphs>86</Paragraphs>
  <Slides>16</Slides>
  <Notes>15</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9" baseType="lpstr">
      <vt:lpstr>Arial Black</vt:lpstr>
      <vt:lpstr>Arial Bold</vt:lpstr>
      <vt:lpstr>Avenir Book</vt:lpstr>
      <vt:lpstr>Calibri</vt:lpstr>
      <vt:lpstr>Franklin Gothic Book</vt:lpstr>
      <vt:lpstr>Franklin Gothic Medium</vt:lpstr>
      <vt:lpstr>Gill Sans</vt:lpstr>
      <vt:lpstr>Helvetica</vt:lpstr>
      <vt:lpstr>Helvetica Light</vt:lpstr>
      <vt:lpstr>ヒラギノ角ゴ ProN W3</vt:lpstr>
      <vt:lpstr>Arial</vt:lpstr>
      <vt:lpstr>Official-Rackspace-Presentation-Template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Cascading Goals and Messages</dc:title>
  <dc:creator>Chris Cochran</dc:creator>
  <cp:lastModifiedBy>Sriram Rajan</cp:lastModifiedBy>
  <cp:revision>1060</cp:revision>
  <dcterms:modified xsi:type="dcterms:W3CDTF">2017-08-16T13:35:38Z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0x0101003411D27561C3DA46A76988EAB2B3A597</vt:lpwstr>
  </property>
</Properties>
</file>